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7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</p:sldMasterIdLst>
  <p:notesMasterIdLst>
    <p:notesMasterId r:id="rId37"/>
  </p:notesMasterIdLst>
  <p:sldIdLst>
    <p:sldId id="256" r:id="rId2"/>
    <p:sldId id="257" r:id="rId3"/>
    <p:sldId id="287" r:id="rId4"/>
    <p:sldId id="258" r:id="rId5"/>
    <p:sldId id="260" r:id="rId6"/>
    <p:sldId id="259" r:id="rId7"/>
    <p:sldId id="262" r:id="rId8"/>
    <p:sldId id="261" r:id="rId9"/>
    <p:sldId id="263" r:id="rId10"/>
    <p:sldId id="264" r:id="rId11"/>
    <p:sldId id="269" r:id="rId12"/>
    <p:sldId id="265" r:id="rId13"/>
    <p:sldId id="270" r:id="rId14"/>
    <p:sldId id="266" r:id="rId15"/>
    <p:sldId id="267" r:id="rId16"/>
    <p:sldId id="274" r:id="rId17"/>
    <p:sldId id="271" r:id="rId18"/>
    <p:sldId id="275" r:id="rId19"/>
    <p:sldId id="277" r:id="rId20"/>
    <p:sldId id="294" r:id="rId21"/>
    <p:sldId id="295" r:id="rId22"/>
    <p:sldId id="297" r:id="rId23"/>
    <p:sldId id="296" r:id="rId24"/>
    <p:sldId id="279" r:id="rId25"/>
    <p:sldId id="285" r:id="rId26"/>
    <p:sldId id="288" r:id="rId27"/>
    <p:sldId id="276" r:id="rId28"/>
    <p:sldId id="278" r:id="rId29"/>
    <p:sldId id="282" r:id="rId30"/>
    <p:sldId id="289" r:id="rId31"/>
    <p:sldId id="290" r:id="rId32"/>
    <p:sldId id="291" r:id="rId33"/>
    <p:sldId id="283" r:id="rId34"/>
    <p:sldId id="292" r:id="rId35"/>
    <p:sldId id="293" r:id="rId36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8"/>
    </p:embeddedFont>
    <p:embeddedFont>
      <p:font typeface="Delius Swash Caps" panose="020B0604020202020204" charset="0"/>
      <p:regular r:id="rId39"/>
    </p:embeddedFont>
    <p:embeddedFont>
      <p:font typeface="Didact Gothic" panose="00000500000000000000" pitchFamily="2" charset="0"/>
      <p:regular r:id="rId40"/>
    </p:embeddedFont>
    <p:embeddedFont>
      <p:font typeface="Fira Sans Condensed Medium" panose="020B0603050000020004" pitchFamily="34" charset="0"/>
      <p:regular r:id="rId41"/>
      <p:bold r:id="rId42"/>
      <p:italic r:id="rId43"/>
      <p:boldItalic r:id="rId44"/>
    </p:embeddedFont>
    <p:embeddedFont>
      <p:font typeface="Lato" panose="020F0502020204030203" pitchFamily="34" charset="0"/>
      <p:regular r:id="rId45"/>
      <p:bold r:id="rId46"/>
      <p:italic r:id="rId47"/>
      <p:boldItalic r:id="rId48"/>
    </p:embeddedFont>
    <p:embeddedFont>
      <p:font typeface="Montserrat" panose="00000500000000000000" pitchFamily="2" charset="0"/>
      <p:regular r:id="rId49"/>
      <p:bold r:id="rId50"/>
      <p:italic r:id="rId51"/>
      <p:boldItalic r:id="rId52"/>
    </p:embeddedFont>
    <p:embeddedFont>
      <p:font typeface="Playfair Display" panose="00000500000000000000" pitchFamily="2" charset="0"/>
      <p:regular r:id="rId53"/>
      <p:bold r:id="rId54"/>
      <p:italic r:id="rId55"/>
      <p:boldItalic r:id="rId56"/>
    </p:embeddedFont>
    <p:embeddedFont>
      <p:font typeface="Playfair Display SemiBold" panose="020B0604020202020204" charset="0"/>
      <p:regular r:id="rId57"/>
      <p:bold r:id="rId58"/>
      <p:italic r:id="rId59"/>
      <p:boldItalic r:id="rId60"/>
    </p:embeddedFont>
    <p:embeddedFont>
      <p:font typeface="Red Hat Display" panose="020B060402020202020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5FF"/>
    <a:srgbClr val="DACDFF"/>
    <a:srgbClr val="D5D7FF"/>
    <a:srgbClr val="E0E1F0"/>
    <a:srgbClr val="E1E2F1"/>
    <a:srgbClr val="B7B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45EC5F7-6CA2-4D1F-862F-4E7380B283CE}">
  <a:tblStyle styleId="{845EC5F7-6CA2-4D1F-862F-4E7380B283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96" d="100"/>
          <a:sy n="96" d="100"/>
        </p:scale>
        <p:origin x="654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63" Type="http://schemas.openxmlformats.org/officeDocument/2006/relationships/font" Target="fonts/font26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font" Target="fonts/font21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2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64" Type="http://schemas.openxmlformats.org/officeDocument/2006/relationships/font" Target="fonts/font27.fntdata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font" Target="fonts/font22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font" Target="fonts/font23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968e081a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0968e081a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d924d8386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d924d8386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382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50"/>
            <a:ext cx="9144000" cy="5143500"/>
          </a:xfrm>
          <a:prstGeom prst="rect">
            <a:avLst/>
          </a:prstGeom>
          <a:solidFill>
            <a:srgbClr val="000546">
              <a:alpha val="5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 rot="-932">
            <a:off x="909725" y="1225009"/>
            <a:ext cx="6636600" cy="20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43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 rot="232">
            <a:off x="909725" y="3606173"/>
            <a:ext cx="4439700" cy="5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16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986100" y="1112050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976950" y="3436100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 hasCustomPrompt="1"/>
          </p:nvPr>
        </p:nvSpPr>
        <p:spPr>
          <a:xfrm flipH="1">
            <a:off x="1530050" y="1544275"/>
            <a:ext cx="1076100" cy="8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682339" y="2102300"/>
            <a:ext cx="21090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2"/>
          </p:nvPr>
        </p:nvSpPr>
        <p:spPr>
          <a:xfrm>
            <a:off x="2682350" y="1445947"/>
            <a:ext cx="20778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1530050" y="3254750"/>
            <a:ext cx="1076100" cy="8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4"/>
          </p:nvPr>
        </p:nvSpPr>
        <p:spPr>
          <a:xfrm>
            <a:off x="2682339" y="3828400"/>
            <a:ext cx="21090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5"/>
          </p:nvPr>
        </p:nvSpPr>
        <p:spPr>
          <a:xfrm>
            <a:off x="2682350" y="3172199"/>
            <a:ext cx="20778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5234425" y="1544275"/>
            <a:ext cx="1076100" cy="8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7"/>
          </p:nvPr>
        </p:nvSpPr>
        <p:spPr>
          <a:xfrm>
            <a:off x="6386690" y="2102300"/>
            <a:ext cx="20778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8" hasCustomPrompt="1"/>
          </p:nvPr>
        </p:nvSpPr>
        <p:spPr>
          <a:xfrm flipH="1">
            <a:off x="5234425" y="3254750"/>
            <a:ext cx="1076100" cy="8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9"/>
          </p:nvPr>
        </p:nvSpPr>
        <p:spPr>
          <a:xfrm>
            <a:off x="6386690" y="3828400"/>
            <a:ext cx="20778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3"/>
          </p:nvPr>
        </p:nvSpPr>
        <p:spPr>
          <a:xfrm>
            <a:off x="6386701" y="3167948"/>
            <a:ext cx="20778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4"/>
          </p:nvPr>
        </p:nvSpPr>
        <p:spPr>
          <a:xfrm>
            <a:off x="6386723" y="1445947"/>
            <a:ext cx="20778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cxnSp>
        <p:nvCxnSpPr>
          <p:cNvPr id="78" name="Google Shape;78;p13"/>
          <p:cNvCxnSpPr/>
          <p:nvPr/>
        </p:nvCxnSpPr>
        <p:spPr>
          <a:xfrm>
            <a:off x="1972200" y="4933650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" name="Google Shape;79;p13"/>
          <p:cNvSpPr txBox="1">
            <a:spLocks noGrp="1"/>
          </p:cNvSpPr>
          <p:nvPr>
            <p:ph type="title" idx="15"/>
          </p:nvPr>
        </p:nvSpPr>
        <p:spPr>
          <a:xfrm>
            <a:off x="796650" y="368713"/>
            <a:ext cx="75507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/>
          <p:nvPr/>
        </p:nvSpPr>
        <p:spPr>
          <a:xfrm>
            <a:off x="0" y="50"/>
            <a:ext cx="9144000" cy="5143500"/>
          </a:xfrm>
          <a:prstGeom prst="rect">
            <a:avLst/>
          </a:prstGeom>
          <a:solidFill>
            <a:srgbClr val="000546">
              <a:alpha val="5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" name="Google Shape;82;p14"/>
          <p:cNvCxnSpPr/>
          <p:nvPr/>
        </p:nvCxnSpPr>
        <p:spPr>
          <a:xfrm rot="10800000">
            <a:off x="1972200" y="4933650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4"/>
          <p:cNvCxnSpPr/>
          <p:nvPr/>
        </p:nvCxnSpPr>
        <p:spPr>
          <a:xfrm rot="10800000">
            <a:off x="0" y="209975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" name="Google Shape;84;p14"/>
          <p:cNvSpPr txBox="1">
            <a:spLocks noGrp="1"/>
          </p:cNvSpPr>
          <p:nvPr>
            <p:ph type="title"/>
          </p:nvPr>
        </p:nvSpPr>
        <p:spPr>
          <a:xfrm>
            <a:off x="2184300" y="2840075"/>
            <a:ext cx="4775400" cy="5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3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ubTitle" idx="1"/>
          </p:nvPr>
        </p:nvSpPr>
        <p:spPr>
          <a:xfrm>
            <a:off x="1666050" y="1473013"/>
            <a:ext cx="58119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5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/>
          <p:nvPr/>
        </p:nvSpPr>
        <p:spPr>
          <a:xfrm>
            <a:off x="0" y="50"/>
            <a:ext cx="9144000" cy="5143500"/>
          </a:xfrm>
          <a:prstGeom prst="rect">
            <a:avLst/>
          </a:prstGeom>
          <a:solidFill>
            <a:srgbClr val="000546">
              <a:alpha val="5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subTitle" idx="1"/>
          </p:nvPr>
        </p:nvSpPr>
        <p:spPr>
          <a:xfrm>
            <a:off x="3406650" y="3127476"/>
            <a:ext cx="2330700" cy="857400"/>
          </a:xfrm>
          <a:prstGeom prst="rect">
            <a:avLst/>
          </a:prstGeom>
          <a:solidFill>
            <a:srgbClr val="000546">
              <a:alpha val="51790"/>
            </a:srgbClr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subTitle" idx="2"/>
          </p:nvPr>
        </p:nvSpPr>
        <p:spPr>
          <a:xfrm>
            <a:off x="5858600" y="3127481"/>
            <a:ext cx="2330700" cy="857400"/>
          </a:xfrm>
          <a:prstGeom prst="rect">
            <a:avLst/>
          </a:prstGeom>
          <a:solidFill>
            <a:srgbClr val="000546">
              <a:alpha val="51790"/>
            </a:srgbClr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subTitle" idx="3"/>
          </p:nvPr>
        </p:nvSpPr>
        <p:spPr>
          <a:xfrm>
            <a:off x="5858600" y="2696075"/>
            <a:ext cx="2330700" cy="431400"/>
          </a:xfrm>
          <a:prstGeom prst="rect">
            <a:avLst/>
          </a:prstGeom>
          <a:solidFill>
            <a:srgbClr val="000546">
              <a:alpha val="51790"/>
            </a:srgbClr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Delius Swash Caps"/>
              <a:buNone/>
              <a:defRPr sz="1800" b="1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Delius Swash Caps"/>
              <a:buNone/>
              <a:defRPr sz="2500">
                <a:solidFill>
                  <a:schemeClr val="accent3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Delius Swash Caps"/>
              <a:buNone/>
              <a:defRPr sz="2500">
                <a:solidFill>
                  <a:schemeClr val="accent3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Delius Swash Caps"/>
              <a:buNone/>
              <a:defRPr sz="2500">
                <a:solidFill>
                  <a:schemeClr val="accent3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Delius Swash Caps"/>
              <a:buNone/>
              <a:defRPr sz="2500">
                <a:solidFill>
                  <a:schemeClr val="accent3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Delius Swash Caps"/>
              <a:buNone/>
              <a:defRPr sz="2500">
                <a:solidFill>
                  <a:schemeClr val="accent3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Delius Swash Caps"/>
              <a:buNone/>
              <a:defRPr sz="2500">
                <a:solidFill>
                  <a:schemeClr val="accent3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Delius Swash Caps"/>
              <a:buNone/>
              <a:defRPr sz="2500">
                <a:solidFill>
                  <a:schemeClr val="accent3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Delius Swash Caps"/>
              <a:buNone/>
              <a:defRPr sz="2500">
                <a:solidFill>
                  <a:schemeClr val="accent3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4"/>
          </p:nvPr>
        </p:nvSpPr>
        <p:spPr>
          <a:xfrm>
            <a:off x="954700" y="3127475"/>
            <a:ext cx="2330700" cy="857400"/>
          </a:xfrm>
          <a:prstGeom prst="rect">
            <a:avLst/>
          </a:prstGeom>
          <a:solidFill>
            <a:srgbClr val="000546">
              <a:alpha val="51790"/>
            </a:srgbClr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5"/>
          </p:nvPr>
        </p:nvSpPr>
        <p:spPr>
          <a:xfrm>
            <a:off x="954700" y="2696075"/>
            <a:ext cx="2330700" cy="431400"/>
          </a:xfrm>
          <a:prstGeom prst="rect">
            <a:avLst/>
          </a:prstGeom>
          <a:solidFill>
            <a:srgbClr val="000546">
              <a:alpha val="51790"/>
            </a:srgbClr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Delius Swash Caps"/>
              <a:buNone/>
              <a:defRPr sz="1800" b="1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Delius Swash Caps"/>
              <a:buNone/>
              <a:defRPr sz="2500">
                <a:solidFill>
                  <a:schemeClr val="accent3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Delius Swash Caps"/>
              <a:buNone/>
              <a:defRPr sz="2500">
                <a:solidFill>
                  <a:schemeClr val="accent3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Delius Swash Caps"/>
              <a:buNone/>
              <a:defRPr sz="2500">
                <a:solidFill>
                  <a:schemeClr val="accent3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Delius Swash Caps"/>
              <a:buNone/>
              <a:defRPr sz="2500">
                <a:solidFill>
                  <a:schemeClr val="accent3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Delius Swash Caps"/>
              <a:buNone/>
              <a:defRPr sz="2500">
                <a:solidFill>
                  <a:schemeClr val="accent3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Delius Swash Caps"/>
              <a:buNone/>
              <a:defRPr sz="2500">
                <a:solidFill>
                  <a:schemeClr val="accent3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Delius Swash Caps"/>
              <a:buNone/>
              <a:defRPr sz="2500">
                <a:solidFill>
                  <a:schemeClr val="accent3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Delius Swash Caps"/>
              <a:buNone/>
              <a:defRPr sz="2500">
                <a:solidFill>
                  <a:schemeClr val="accent3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6"/>
          </p:nvPr>
        </p:nvSpPr>
        <p:spPr>
          <a:xfrm>
            <a:off x="3406650" y="2696075"/>
            <a:ext cx="2330700" cy="431400"/>
          </a:xfrm>
          <a:prstGeom prst="rect">
            <a:avLst/>
          </a:prstGeom>
          <a:solidFill>
            <a:srgbClr val="000546">
              <a:alpha val="51790"/>
            </a:srgbClr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Delius Swash Caps"/>
              <a:buNone/>
              <a:defRPr sz="1800" b="1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Delius Swash Caps"/>
              <a:buNone/>
              <a:defRPr sz="2500">
                <a:solidFill>
                  <a:schemeClr val="accent3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Delius Swash Caps"/>
              <a:buNone/>
              <a:defRPr sz="2500">
                <a:solidFill>
                  <a:schemeClr val="accent3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Delius Swash Caps"/>
              <a:buNone/>
              <a:defRPr sz="2500">
                <a:solidFill>
                  <a:schemeClr val="accent3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Delius Swash Caps"/>
              <a:buNone/>
              <a:defRPr sz="2500">
                <a:solidFill>
                  <a:schemeClr val="accent3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Delius Swash Caps"/>
              <a:buNone/>
              <a:defRPr sz="2500">
                <a:solidFill>
                  <a:schemeClr val="accent3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Delius Swash Caps"/>
              <a:buNone/>
              <a:defRPr sz="2500">
                <a:solidFill>
                  <a:schemeClr val="accent3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Delius Swash Caps"/>
              <a:buNone/>
              <a:defRPr sz="2500">
                <a:solidFill>
                  <a:schemeClr val="accent3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Delius Swash Caps"/>
              <a:buNone/>
              <a:defRPr sz="2500">
                <a:solidFill>
                  <a:schemeClr val="accent3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cxnSp>
        <p:nvCxnSpPr>
          <p:cNvPr id="94" name="Google Shape;94;p15"/>
          <p:cNvCxnSpPr/>
          <p:nvPr/>
        </p:nvCxnSpPr>
        <p:spPr>
          <a:xfrm>
            <a:off x="0" y="4933650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15"/>
          <p:cNvCxnSpPr/>
          <p:nvPr/>
        </p:nvCxnSpPr>
        <p:spPr>
          <a:xfrm>
            <a:off x="1972200" y="209975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796650" y="375150"/>
            <a:ext cx="75507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Google Shape;98;p16"/>
          <p:cNvCxnSpPr/>
          <p:nvPr/>
        </p:nvCxnSpPr>
        <p:spPr>
          <a:xfrm>
            <a:off x="0" y="209975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99;p16"/>
          <p:cNvCxnSpPr/>
          <p:nvPr/>
        </p:nvCxnSpPr>
        <p:spPr>
          <a:xfrm>
            <a:off x="1972200" y="4933650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Google Shape;100;p16"/>
          <p:cNvSpPr txBox="1">
            <a:spLocks noGrp="1"/>
          </p:cNvSpPr>
          <p:nvPr>
            <p:ph type="title"/>
          </p:nvPr>
        </p:nvSpPr>
        <p:spPr>
          <a:xfrm>
            <a:off x="796650" y="375150"/>
            <a:ext cx="75507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2_1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/>
          <p:nvPr/>
        </p:nvSpPr>
        <p:spPr>
          <a:xfrm>
            <a:off x="0" y="50"/>
            <a:ext cx="9144000" cy="5143500"/>
          </a:xfrm>
          <a:prstGeom prst="rect">
            <a:avLst/>
          </a:prstGeom>
          <a:solidFill>
            <a:srgbClr val="000546">
              <a:alpha val="5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title"/>
          </p:nvPr>
        </p:nvSpPr>
        <p:spPr>
          <a:xfrm>
            <a:off x="1684692" y="1595350"/>
            <a:ext cx="2662500" cy="401700"/>
          </a:xfrm>
          <a:prstGeom prst="rect">
            <a:avLst/>
          </a:prstGeom>
          <a:solidFill>
            <a:srgbClr val="000546">
              <a:alpha val="51790"/>
            </a:srgbClr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 i="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1"/>
          </p:nvPr>
        </p:nvSpPr>
        <p:spPr>
          <a:xfrm>
            <a:off x="1684702" y="1997050"/>
            <a:ext cx="2662500" cy="645600"/>
          </a:xfrm>
          <a:prstGeom prst="rect">
            <a:avLst/>
          </a:prstGeom>
          <a:solidFill>
            <a:srgbClr val="000546">
              <a:alpha val="51790"/>
            </a:srgbClr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title" idx="2"/>
          </p:nvPr>
        </p:nvSpPr>
        <p:spPr>
          <a:xfrm>
            <a:off x="1684692" y="3122950"/>
            <a:ext cx="2662500" cy="401700"/>
          </a:xfrm>
          <a:prstGeom prst="rect">
            <a:avLst/>
          </a:prstGeom>
          <a:solidFill>
            <a:srgbClr val="000546">
              <a:alpha val="51790"/>
            </a:srgbClr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 i="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subTitle" idx="3"/>
          </p:nvPr>
        </p:nvSpPr>
        <p:spPr>
          <a:xfrm>
            <a:off x="1684702" y="3524650"/>
            <a:ext cx="2662500" cy="645600"/>
          </a:xfrm>
          <a:prstGeom prst="rect">
            <a:avLst/>
          </a:prstGeom>
          <a:solidFill>
            <a:srgbClr val="000546">
              <a:alpha val="51790"/>
            </a:srgbClr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title" idx="4"/>
          </p:nvPr>
        </p:nvSpPr>
        <p:spPr>
          <a:xfrm>
            <a:off x="4796804" y="1595350"/>
            <a:ext cx="2662500" cy="401700"/>
          </a:xfrm>
          <a:prstGeom prst="rect">
            <a:avLst/>
          </a:prstGeom>
          <a:solidFill>
            <a:srgbClr val="000546">
              <a:alpha val="51790"/>
            </a:srgbClr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 i="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5"/>
          </p:nvPr>
        </p:nvSpPr>
        <p:spPr>
          <a:xfrm>
            <a:off x="4796805" y="1997050"/>
            <a:ext cx="2662500" cy="645600"/>
          </a:xfrm>
          <a:prstGeom prst="rect">
            <a:avLst/>
          </a:prstGeom>
          <a:solidFill>
            <a:srgbClr val="000546">
              <a:alpha val="51790"/>
            </a:srgbClr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title" idx="6"/>
          </p:nvPr>
        </p:nvSpPr>
        <p:spPr>
          <a:xfrm>
            <a:off x="4796804" y="3122950"/>
            <a:ext cx="2662500" cy="401700"/>
          </a:xfrm>
          <a:prstGeom prst="rect">
            <a:avLst/>
          </a:prstGeom>
          <a:solidFill>
            <a:srgbClr val="000546">
              <a:alpha val="51790"/>
            </a:srgbClr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 i="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ubTitle" idx="7"/>
          </p:nvPr>
        </p:nvSpPr>
        <p:spPr>
          <a:xfrm>
            <a:off x="4796808" y="3524650"/>
            <a:ext cx="2662500" cy="645600"/>
          </a:xfrm>
          <a:prstGeom prst="rect">
            <a:avLst/>
          </a:prstGeom>
          <a:solidFill>
            <a:srgbClr val="000546">
              <a:alpha val="51790"/>
            </a:srgbClr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cxnSp>
        <p:nvCxnSpPr>
          <p:cNvPr id="111" name="Google Shape;111;p17"/>
          <p:cNvCxnSpPr/>
          <p:nvPr/>
        </p:nvCxnSpPr>
        <p:spPr>
          <a:xfrm rot="10800000">
            <a:off x="1972200" y="209975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7"/>
          <p:cNvCxnSpPr/>
          <p:nvPr/>
        </p:nvCxnSpPr>
        <p:spPr>
          <a:xfrm rot="10800000">
            <a:off x="0" y="4933650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" name="Google Shape;113;p17"/>
          <p:cNvSpPr txBox="1">
            <a:spLocks noGrp="1"/>
          </p:cNvSpPr>
          <p:nvPr>
            <p:ph type="title" idx="8"/>
          </p:nvPr>
        </p:nvSpPr>
        <p:spPr>
          <a:xfrm>
            <a:off x="796650" y="375150"/>
            <a:ext cx="75507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6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0" y="50"/>
            <a:ext cx="9144000" cy="5143500"/>
          </a:xfrm>
          <a:prstGeom prst="rect">
            <a:avLst/>
          </a:prstGeom>
          <a:solidFill>
            <a:srgbClr val="000546">
              <a:alpha val="5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6" name="Google Shape;116;p18"/>
          <p:cNvCxnSpPr/>
          <p:nvPr/>
        </p:nvCxnSpPr>
        <p:spPr>
          <a:xfrm rot="10800000">
            <a:off x="1972200" y="209975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8"/>
          <p:cNvCxnSpPr/>
          <p:nvPr/>
        </p:nvCxnSpPr>
        <p:spPr>
          <a:xfrm rot="10800000">
            <a:off x="0" y="4933650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" name="Google Shape;118;p18"/>
          <p:cNvSpPr txBox="1">
            <a:spLocks noGrp="1"/>
          </p:cNvSpPr>
          <p:nvPr>
            <p:ph type="subTitle" idx="1"/>
          </p:nvPr>
        </p:nvSpPr>
        <p:spPr>
          <a:xfrm>
            <a:off x="6144454" y="2161775"/>
            <a:ext cx="2096100" cy="605100"/>
          </a:xfrm>
          <a:prstGeom prst="rect">
            <a:avLst/>
          </a:prstGeom>
          <a:solidFill>
            <a:srgbClr val="000546">
              <a:alpha val="51790"/>
            </a:srgbClr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2"/>
          </p:nvPr>
        </p:nvSpPr>
        <p:spPr>
          <a:xfrm>
            <a:off x="6144455" y="1692875"/>
            <a:ext cx="2096100" cy="468900"/>
          </a:xfrm>
          <a:prstGeom prst="rect">
            <a:avLst/>
          </a:prstGeom>
          <a:solidFill>
            <a:srgbClr val="000546">
              <a:alpha val="51790"/>
            </a:srgbClr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1800" b="1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subTitle" idx="3"/>
          </p:nvPr>
        </p:nvSpPr>
        <p:spPr>
          <a:xfrm>
            <a:off x="3523953" y="2161775"/>
            <a:ext cx="2096100" cy="605100"/>
          </a:xfrm>
          <a:prstGeom prst="rect">
            <a:avLst/>
          </a:prstGeom>
          <a:solidFill>
            <a:srgbClr val="000546">
              <a:alpha val="51790"/>
            </a:srgbClr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subTitle" idx="4"/>
          </p:nvPr>
        </p:nvSpPr>
        <p:spPr>
          <a:xfrm>
            <a:off x="3523950" y="1692875"/>
            <a:ext cx="2096100" cy="468900"/>
          </a:xfrm>
          <a:prstGeom prst="rect">
            <a:avLst/>
          </a:prstGeom>
          <a:solidFill>
            <a:srgbClr val="000546">
              <a:alpha val="51790"/>
            </a:srgbClr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1800" b="1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ubTitle" idx="5"/>
          </p:nvPr>
        </p:nvSpPr>
        <p:spPr>
          <a:xfrm>
            <a:off x="2194300" y="4106750"/>
            <a:ext cx="2096100" cy="605100"/>
          </a:xfrm>
          <a:prstGeom prst="rect">
            <a:avLst/>
          </a:prstGeom>
          <a:solidFill>
            <a:srgbClr val="000546">
              <a:alpha val="51790"/>
            </a:srgbClr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subTitle" idx="6"/>
          </p:nvPr>
        </p:nvSpPr>
        <p:spPr>
          <a:xfrm>
            <a:off x="2194298" y="3630500"/>
            <a:ext cx="2096100" cy="468900"/>
          </a:xfrm>
          <a:prstGeom prst="rect">
            <a:avLst/>
          </a:prstGeom>
          <a:solidFill>
            <a:srgbClr val="000546">
              <a:alpha val="51790"/>
            </a:srgbClr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1800" b="1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subTitle" idx="7"/>
          </p:nvPr>
        </p:nvSpPr>
        <p:spPr>
          <a:xfrm>
            <a:off x="4853602" y="4106750"/>
            <a:ext cx="2096100" cy="605100"/>
          </a:xfrm>
          <a:prstGeom prst="rect">
            <a:avLst/>
          </a:prstGeom>
          <a:solidFill>
            <a:srgbClr val="000546">
              <a:alpha val="51790"/>
            </a:srgbClr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subTitle" idx="8"/>
          </p:nvPr>
        </p:nvSpPr>
        <p:spPr>
          <a:xfrm>
            <a:off x="4853602" y="3630500"/>
            <a:ext cx="2096100" cy="468900"/>
          </a:xfrm>
          <a:prstGeom prst="rect">
            <a:avLst/>
          </a:prstGeom>
          <a:solidFill>
            <a:srgbClr val="000546">
              <a:alpha val="51790"/>
            </a:srgbClr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1800" b="1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subTitle" idx="9"/>
          </p:nvPr>
        </p:nvSpPr>
        <p:spPr>
          <a:xfrm>
            <a:off x="903450" y="2161775"/>
            <a:ext cx="2096100" cy="605100"/>
          </a:xfrm>
          <a:prstGeom prst="rect">
            <a:avLst/>
          </a:prstGeom>
          <a:solidFill>
            <a:srgbClr val="000546">
              <a:alpha val="51790"/>
            </a:srgbClr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ubTitle" idx="13"/>
          </p:nvPr>
        </p:nvSpPr>
        <p:spPr>
          <a:xfrm>
            <a:off x="903442" y="1692875"/>
            <a:ext cx="2096100" cy="468900"/>
          </a:xfrm>
          <a:prstGeom prst="rect">
            <a:avLst/>
          </a:prstGeom>
          <a:solidFill>
            <a:srgbClr val="000546">
              <a:alpha val="51790"/>
            </a:srgbClr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1800" b="1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796638" y="369475"/>
            <a:ext cx="75507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/>
          <p:nvPr/>
        </p:nvSpPr>
        <p:spPr>
          <a:xfrm>
            <a:off x="399300" y="429150"/>
            <a:ext cx="8345400" cy="428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1" name="Google Shape;131;p19"/>
          <p:cNvCxnSpPr/>
          <p:nvPr/>
        </p:nvCxnSpPr>
        <p:spPr>
          <a:xfrm>
            <a:off x="0" y="4933650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" name="Google Shape;132;p19"/>
          <p:cNvCxnSpPr/>
          <p:nvPr/>
        </p:nvCxnSpPr>
        <p:spPr>
          <a:xfrm>
            <a:off x="1972200" y="209975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96650" y="375150"/>
            <a:ext cx="75507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" name="Google Shape;135;p20"/>
          <p:cNvCxnSpPr/>
          <p:nvPr/>
        </p:nvCxnSpPr>
        <p:spPr>
          <a:xfrm rot="10800000">
            <a:off x="1972200" y="209975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" name="Google Shape;136;p20"/>
          <p:cNvCxnSpPr/>
          <p:nvPr/>
        </p:nvCxnSpPr>
        <p:spPr>
          <a:xfrm rot="10800000">
            <a:off x="0" y="4933650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796650" y="375150"/>
            <a:ext cx="75507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1_1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" name="Google Shape;139;p21"/>
          <p:cNvCxnSpPr/>
          <p:nvPr/>
        </p:nvCxnSpPr>
        <p:spPr>
          <a:xfrm>
            <a:off x="0" y="209975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" name="Google Shape;140;p21"/>
          <p:cNvCxnSpPr/>
          <p:nvPr/>
        </p:nvCxnSpPr>
        <p:spPr>
          <a:xfrm>
            <a:off x="1972200" y="4933650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796650" y="375150"/>
            <a:ext cx="75507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50"/>
            <a:ext cx="9144000" cy="5143500"/>
          </a:xfrm>
          <a:prstGeom prst="rect">
            <a:avLst/>
          </a:prstGeom>
          <a:solidFill>
            <a:srgbClr val="000546">
              <a:alpha val="5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hasCustomPrompt="1"/>
          </p:nvPr>
        </p:nvSpPr>
        <p:spPr>
          <a:xfrm flipH="1">
            <a:off x="3750300" y="983250"/>
            <a:ext cx="1643400" cy="12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8000" b="1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/>
          </p:nvPr>
        </p:nvSpPr>
        <p:spPr>
          <a:xfrm>
            <a:off x="1441200" y="2262450"/>
            <a:ext cx="6261600" cy="8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5000">
                <a:solidFill>
                  <a:schemeClr val="accent3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3246150" y="3160575"/>
            <a:ext cx="2651700" cy="8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cxnSp>
        <p:nvCxnSpPr>
          <p:cNvPr id="19" name="Google Shape;19;p3"/>
          <p:cNvCxnSpPr/>
          <p:nvPr/>
        </p:nvCxnSpPr>
        <p:spPr>
          <a:xfrm rot="10800000">
            <a:off x="1972200" y="4933650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3"/>
          <p:cNvCxnSpPr/>
          <p:nvPr/>
        </p:nvCxnSpPr>
        <p:spPr>
          <a:xfrm rot="10800000">
            <a:off x="0" y="209975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1_1_1_1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/>
          <p:nvPr/>
        </p:nvSpPr>
        <p:spPr>
          <a:xfrm>
            <a:off x="399300" y="429150"/>
            <a:ext cx="8345400" cy="428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4" name="Google Shape;144;p22"/>
          <p:cNvCxnSpPr/>
          <p:nvPr/>
        </p:nvCxnSpPr>
        <p:spPr>
          <a:xfrm>
            <a:off x="0" y="4933650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" name="Google Shape;145;p22"/>
          <p:cNvCxnSpPr/>
          <p:nvPr/>
        </p:nvCxnSpPr>
        <p:spPr>
          <a:xfrm>
            <a:off x="1972200" y="209975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22"/>
          <p:cNvSpPr txBox="1">
            <a:spLocks noGrp="1"/>
          </p:cNvSpPr>
          <p:nvPr>
            <p:ph type="title"/>
          </p:nvPr>
        </p:nvSpPr>
        <p:spPr>
          <a:xfrm>
            <a:off x="1942350" y="375150"/>
            <a:ext cx="52593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1_1_1_1_1_2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" name="Google Shape;148;p23"/>
          <p:cNvCxnSpPr/>
          <p:nvPr/>
        </p:nvCxnSpPr>
        <p:spPr>
          <a:xfrm>
            <a:off x="0" y="209975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23"/>
          <p:cNvCxnSpPr/>
          <p:nvPr/>
        </p:nvCxnSpPr>
        <p:spPr>
          <a:xfrm>
            <a:off x="1972200" y="4933650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50;p23"/>
          <p:cNvSpPr txBox="1">
            <a:spLocks noGrp="1"/>
          </p:cNvSpPr>
          <p:nvPr>
            <p:ph type="title"/>
          </p:nvPr>
        </p:nvSpPr>
        <p:spPr>
          <a:xfrm>
            <a:off x="796650" y="375150"/>
            <a:ext cx="75507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_ONLY_1_1_1_1_1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99300" y="429150"/>
            <a:ext cx="8345400" cy="428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" name="Google Shape;153;p24"/>
          <p:cNvCxnSpPr/>
          <p:nvPr/>
        </p:nvCxnSpPr>
        <p:spPr>
          <a:xfrm>
            <a:off x="0" y="4933650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4"/>
          <p:cNvCxnSpPr/>
          <p:nvPr/>
        </p:nvCxnSpPr>
        <p:spPr>
          <a:xfrm>
            <a:off x="1972200" y="209975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" name="Google Shape;155;p24"/>
          <p:cNvSpPr txBox="1">
            <a:spLocks noGrp="1"/>
          </p:cNvSpPr>
          <p:nvPr>
            <p:ph type="title"/>
          </p:nvPr>
        </p:nvSpPr>
        <p:spPr>
          <a:xfrm>
            <a:off x="796650" y="375150"/>
            <a:ext cx="75507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TITLE_ONLY_1_1_1_1_1_1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/>
          <p:nvPr/>
        </p:nvSpPr>
        <p:spPr>
          <a:xfrm flipH="1">
            <a:off x="399300" y="429150"/>
            <a:ext cx="8345400" cy="428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8" name="Google Shape;158;p25"/>
          <p:cNvCxnSpPr/>
          <p:nvPr/>
        </p:nvCxnSpPr>
        <p:spPr>
          <a:xfrm rot="10800000">
            <a:off x="1972200" y="4933650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25"/>
          <p:cNvCxnSpPr/>
          <p:nvPr/>
        </p:nvCxnSpPr>
        <p:spPr>
          <a:xfrm rot="10800000">
            <a:off x="0" y="209975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5"/>
          <p:cNvSpPr txBox="1">
            <a:spLocks noGrp="1"/>
          </p:cNvSpPr>
          <p:nvPr>
            <p:ph type="title"/>
          </p:nvPr>
        </p:nvSpPr>
        <p:spPr>
          <a:xfrm>
            <a:off x="1461750" y="375150"/>
            <a:ext cx="62205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_1_1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>
            <a:off x="0" y="50"/>
            <a:ext cx="9144000" cy="5143500"/>
          </a:xfrm>
          <a:prstGeom prst="rect">
            <a:avLst/>
          </a:prstGeom>
          <a:solidFill>
            <a:srgbClr val="000546">
              <a:alpha val="5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3" name="Google Shape;163;p26"/>
          <p:cNvCxnSpPr/>
          <p:nvPr/>
        </p:nvCxnSpPr>
        <p:spPr>
          <a:xfrm rot="10800000">
            <a:off x="1972200" y="209975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26"/>
          <p:cNvCxnSpPr/>
          <p:nvPr/>
        </p:nvCxnSpPr>
        <p:spPr>
          <a:xfrm rot="10800000">
            <a:off x="0" y="4933650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26"/>
          <p:cNvSpPr txBox="1">
            <a:spLocks noGrp="1"/>
          </p:cNvSpPr>
          <p:nvPr>
            <p:ph type="title" hasCustomPrompt="1"/>
          </p:nvPr>
        </p:nvSpPr>
        <p:spPr>
          <a:xfrm flipH="1">
            <a:off x="1153650" y="647125"/>
            <a:ext cx="3238200" cy="12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80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6" name="Google Shape;166;p26"/>
          <p:cNvSpPr txBox="1">
            <a:spLocks noGrp="1"/>
          </p:cNvSpPr>
          <p:nvPr>
            <p:ph type="title" idx="2"/>
          </p:nvPr>
        </p:nvSpPr>
        <p:spPr>
          <a:xfrm>
            <a:off x="1153650" y="1860625"/>
            <a:ext cx="4550700" cy="17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subTitle" idx="1"/>
          </p:nvPr>
        </p:nvSpPr>
        <p:spPr>
          <a:xfrm>
            <a:off x="1153650" y="3556800"/>
            <a:ext cx="2651700" cy="6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1_2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/>
          <p:nvPr/>
        </p:nvSpPr>
        <p:spPr>
          <a:xfrm>
            <a:off x="0" y="50"/>
            <a:ext cx="9144000" cy="5143500"/>
          </a:xfrm>
          <a:prstGeom prst="rect">
            <a:avLst/>
          </a:prstGeom>
          <a:solidFill>
            <a:srgbClr val="000546">
              <a:alpha val="5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7"/>
          <p:cNvSpPr txBox="1">
            <a:spLocks noGrp="1"/>
          </p:cNvSpPr>
          <p:nvPr>
            <p:ph type="ctrTitle"/>
          </p:nvPr>
        </p:nvSpPr>
        <p:spPr>
          <a:xfrm>
            <a:off x="999238" y="1512325"/>
            <a:ext cx="2270700" cy="438600"/>
          </a:xfrm>
          <a:prstGeom prst="rect">
            <a:avLst/>
          </a:prstGeom>
          <a:solidFill>
            <a:srgbClr val="000546">
              <a:alpha val="51790"/>
            </a:srgbClr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71" name="Google Shape;171;p27"/>
          <p:cNvSpPr txBox="1">
            <a:spLocks noGrp="1"/>
          </p:cNvSpPr>
          <p:nvPr>
            <p:ph type="subTitle" idx="1"/>
          </p:nvPr>
        </p:nvSpPr>
        <p:spPr>
          <a:xfrm>
            <a:off x="999238" y="1954825"/>
            <a:ext cx="2270700" cy="635100"/>
          </a:xfrm>
          <a:prstGeom prst="rect">
            <a:avLst/>
          </a:prstGeom>
          <a:solidFill>
            <a:srgbClr val="000546">
              <a:alpha val="51790"/>
            </a:srgbClr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172" name="Google Shape;172;p27"/>
          <p:cNvSpPr txBox="1">
            <a:spLocks noGrp="1"/>
          </p:cNvSpPr>
          <p:nvPr>
            <p:ph type="ctrTitle" idx="2"/>
          </p:nvPr>
        </p:nvSpPr>
        <p:spPr>
          <a:xfrm>
            <a:off x="3442037" y="1512325"/>
            <a:ext cx="2259900" cy="438600"/>
          </a:xfrm>
          <a:prstGeom prst="rect">
            <a:avLst/>
          </a:prstGeom>
          <a:solidFill>
            <a:srgbClr val="000546">
              <a:alpha val="51790"/>
            </a:srgbClr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73" name="Google Shape;173;p27"/>
          <p:cNvSpPr txBox="1">
            <a:spLocks noGrp="1"/>
          </p:cNvSpPr>
          <p:nvPr>
            <p:ph type="subTitle" idx="3"/>
          </p:nvPr>
        </p:nvSpPr>
        <p:spPr>
          <a:xfrm>
            <a:off x="3442037" y="1954825"/>
            <a:ext cx="2259900" cy="635100"/>
          </a:xfrm>
          <a:prstGeom prst="rect">
            <a:avLst/>
          </a:prstGeom>
          <a:solidFill>
            <a:srgbClr val="000546">
              <a:alpha val="51790"/>
            </a:srgbClr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4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174" name="Google Shape;174;p27"/>
          <p:cNvSpPr txBox="1">
            <a:spLocks noGrp="1"/>
          </p:cNvSpPr>
          <p:nvPr>
            <p:ph type="ctrTitle" idx="4"/>
          </p:nvPr>
        </p:nvSpPr>
        <p:spPr>
          <a:xfrm>
            <a:off x="5874036" y="1512325"/>
            <a:ext cx="2270700" cy="438600"/>
          </a:xfrm>
          <a:prstGeom prst="rect">
            <a:avLst/>
          </a:prstGeom>
          <a:solidFill>
            <a:srgbClr val="000546">
              <a:alpha val="51790"/>
            </a:srgbClr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subTitle" idx="5"/>
          </p:nvPr>
        </p:nvSpPr>
        <p:spPr>
          <a:xfrm>
            <a:off x="5874036" y="1954825"/>
            <a:ext cx="2270700" cy="635100"/>
          </a:xfrm>
          <a:prstGeom prst="rect">
            <a:avLst/>
          </a:prstGeom>
          <a:solidFill>
            <a:srgbClr val="000546">
              <a:alpha val="51790"/>
            </a:srgbClr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ctrTitle" idx="6"/>
          </p:nvPr>
        </p:nvSpPr>
        <p:spPr>
          <a:xfrm>
            <a:off x="999238" y="3091600"/>
            <a:ext cx="2270700" cy="438600"/>
          </a:xfrm>
          <a:prstGeom prst="rect">
            <a:avLst/>
          </a:prstGeom>
          <a:solidFill>
            <a:srgbClr val="000546">
              <a:alpha val="51790"/>
            </a:srgbClr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77" name="Google Shape;177;p27"/>
          <p:cNvSpPr txBox="1">
            <a:spLocks noGrp="1"/>
          </p:cNvSpPr>
          <p:nvPr>
            <p:ph type="subTitle" idx="7"/>
          </p:nvPr>
        </p:nvSpPr>
        <p:spPr>
          <a:xfrm>
            <a:off x="999263" y="3530202"/>
            <a:ext cx="2270700" cy="635100"/>
          </a:xfrm>
          <a:prstGeom prst="rect">
            <a:avLst/>
          </a:prstGeom>
          <a:solidFill>
            <a:srgbClr val="000546">
              <a:alpha val="51790"/>
            </a:srgbClr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ctrTitle" idx="8"/>
          </p:nvPr>
        </p:nvSpPr>
        <p:spPr>
          <a:xfrm>
            <a:off x="3442036" y="3091600"/>
            <a:ext cx="2259900" cy="438600"/>
          </a:xfrm>
          <a:prstGeom prst="rect">
            <a:avLst/>
          </a:prstGeom>
          <a:solidFill>
            <a:srgbClr val="000546">
              <a:alpha val="51790"/>
            </a:srgbClr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subTitle" idx="9"/>
          </p:nvPr>
        </p:nvSpPr>
        <p:spPr>
          <a:xfrm>
            <a:off x="3442062" y="3530202"/>
            <a:ext cx="2259900" cy="635100"/>
          </a:xfrm>
          <a:prstGeom prst="rect">
            <a:avLst/>
          </a:prstGeom>
          <a:solidFill>
            <a:srgbClr val="000546">
              <a:alpha val="51790"/>
            </a:srgbClr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4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ctrTitle" idx="13"/>
          </p:nvPr>
        </p:nvSpPr>
        <p:spPr>
          <a:xfrm>
            <a:off x="5874034" y="3091600"/>
            <a:ext cx="2270700" cy="438600"/>
          </a:xfrm>
          <a:prstGeom prst="rect">
            <a:avLst/>
          </a:prstGeom>
          <a:solidFill>
            <a:srgbClr val="000546">
              <a:alpha val="51790"/>
            </a:srgbClr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subTitle" idx="14"/>
          </p:nvPr>
        </p:nvSpPr>
        <p:spPr>
          <a:xfrm>
            <a:off x="5874061" y="3530202"/>
            <a:ext cx="2270700" cy="635100"/>
          </a:xfrm>
          <a:prstGeom prst="rect">
            <a:avLst/>
          </a:prstGeom>
          <a:solidFill>
            <a:srgbClr val="000546">
              <a:alpha val="51790"/>
            </a:srgbClr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None/>
              <a:defRPr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cxnSp>
        <p:nvCxnSpPr>
          <p:cNvPr id="182" name="Google Shape;182;p27"/>
          <p:cNvCxnSpPr/>
          <p:nvPr/>
        </p:nvCxnSpPr>
        <p:spPr>
          <a:xfrm>
            <a:off x="0" y="209975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183;p27"/>
          <p:cNvCxnSpPr/>
          <p:nvPr/>
        </p:nvCxnSpPr>
        <p:spPr>
          <a:xfrm>
            <a:off x="1972200" y="4933650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27"/>
          <p:cNvSpPr txBox="1">
            <a:spLocks noGrp="1"/>
          </p:cNvSpPr>
          <p:nvPr>
            <p:ph type="title" idx="15"/>
          </p:nvPr>
        </p:nvSpPr>
        <p:spPr>
          <a:xfrm>
            <a:off x="796650" y="375150"/>
            <a:ext cx="75507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>
            <a:spLocks noGrp="1"/>
          </p:cNvSpPr>
          <p:nvPr>
            <p:ph type="title"/>
          </p:nvPr>
        </p:nvSpPr>
        <p:spPr>
          <a:xfrm>
            <a:off x="4624250" y="1171713"/>
            <a:ext cx="4239600" cy="18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7" name="Google Shape;187;p28"/>
          <p:cNvSpPr txBox="1">
            <a:spLocks noGrp="1"/>
          </p:cNvSpPr>
          <p:nvPr>
            <p:ph type="subTitle" idx="1"/>
          </p:nvPr>
        </p:nvSpPr>
        <p:spPr>
          <a:xfrm>
            <a:off x="4624250" y="2934988"/>
            <a:ext cx="4095000" cy="10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88" name="Google Shape;188;p28"/>
          <p:cNvCxnSpPr/>
          <p:nvPr/>
        </p:nvCxnSpPr>
        <p:spPr>
          <a:xfrm rot="10800000">
            <a:off x="4910700" y="4933650"/>
            <a:ext cx="4225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" name="Google Shape;189;p28"/>
          <p:cNvSpPr/>
          <p:nvPr/>
        </p:nvSpPr>
        <p:spPr>
          <a:xfrm flipH="1">
            <a:off x="304800" y="-22950"/>
            <a:ext cx="3941400" cy="518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TITLE_ONLY_1_1_1_1_1_1_1_1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>
            <a:spLocks noGrp="1"/>
          </p:cNvSpPr>
          <p:nvPr>
            <p:ph type="title"/>
          </p:nvPr>
        </p:nvSpPr>
        <p:spPr>
          <a:xfrm>
            <a:off x="796650" y="375150"/>
            <a:ext cx="75507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92" name="Google Shape;192;p29"/>
          <p:cNvCxnSpPr/>
          <p:nvPr/>
        </p:nvCxnSpPr>
        <p:spPr>
          <a:xfrm>
            <a:off x="0" y="209975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193;p29"/>
          <p:cNvCxnSpPr/>
          <p:nvPr/>
        </p:nvCxnSpPr>
        <p:spPr>
          <a:xfrm>
            <a:off x="1972200" y="4933650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_1_1_1_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/>
          <p:nvPr/>
        </p:nvSpPr>
        <p:spPr>
          <a:xfrm>
            <a:off x="0" y="50"/>
            <a:ext cx="9144000" cy="5143500"/>
          </a:xfrm>
          <a:prstGeom prst="rect">
            <a:avLst/>
          </a:prstGeom>
          <a:solidFill>
            <a:srgbClr val="000546">
              <a:alpha val="5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6" name="Google Shape;196;p30"/>
          <p:cNvCxnSpPr/>
          <p:nvPr/>
        </p:nvCxnSpPr>
        <p:spPr>
          <a:xfrm>
            <a:off x="0" y="4933638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30"/>
          <p:cNvCxnSpPr/>
          <p:nvPr/>
        </p:nvCxnSpPr>
        <p:spPr>
          <a:xfrm>
            <a:off x="1972200" y="209963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Google Shape;198;p30"/>
          <p:cNvSpPr txBox="1">
            <a:spLocks noGrp="1"/>
          </p:cNvSpPr>
          <p:nvPr>
            <p:ph type="title" hasCustomPrompt="1"/>
          </p:nvPr>
        </p:nvSpPr>
        <p:spPr>
          <a:xfrm>
            <a:off x="5994497" y="647125"/>
            <a:ext cx="2024400" cy="12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8000" b="1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9" name="Google Shape;199;p30"/>
          <p:cNvSpPr txBox="1">
            <a:spLocks noGrp="1"/>
          </p:cNvSpPr>
          <p:nvPr>
            <p:ph type="title" idx="2"/>
          </p:nvPr>
        </p:nvSpPr>
        <p:spPr>
          <a:xfrm flipH="1">
            <a:off x="4300725" y="1860625"/>
            <a:ext cx="3718200" cy="17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30"/>
          <p:cNvSpPr txBox="1">
            <a:spLocks noGrp="1"/>
          </p:cNvSpPr>
          <p:nvPr>
            <p:ph type="subTitle" idx="1"/>
          </p:nvPr>
        </p:nvSpPr>
        <p:spPr>
          <a:xfrm flipH="1">
            <a:off x="5367225" y="3556800"/>
            <a:ext cx="2651700" cy="6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TITLE_ONLY_1_1_1_1_1_1_1_1_1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/>
          <p:nvPr/>
        </p:nvSpPr>
        <p:spPr>
          <a:xfrm>
            <a:off x="399300" y="429150"/>
            <a:ext cx="8345400" cy="428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3" name="Google Shape;203;p31"/>
          <p:cNvCxnSpPr/>
          <p:nvPr/>
        </p:nvCxnSpPr>
        <p:spPr>
          <a:xfrm>
            <a:off x="0" y="4933650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31"/>
          <p:cNvCxnSpPr/>
          <p:nvPr/>
        </p:nvCxnSpPr>
        <p:spPr>
          <a:xfrm>
            <a:off x="1972200" y="209975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Google Shape;205;p31"/>
          <p:cNvSpPr txBox="1">
            <a:spLocks noGrp="1"/>
          </p:cNvSpPr>
          <p:nvPr>
            <p:ph type="title"/>
          </p:nvPr>
        </p:nvSpPr>
        <p:spPr>
          <a:xfrm>
            <a:off x="796650" y="375150"/>
            <a:ext cx="75507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685800" y="1006700"/>
            <a:ext cx="7772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96650" y="375150"/>
            <a:ext cx="75507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2">
  <p:cSld name="TITLE_ONLY_1_1_1_1_1_1_1_1_1_1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>
            <a:spLocks noGrp="1"/>
          </p:cNvSpPr>
          <p:nvPr>
            <p:ph type="title"/>
          </p:nvPr>
        </p:nvSpPr>
        <p:spPr>
          <a:xfrm>
            <a:off x="796650" y="375150"/>
            <a:ext cx="75507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208" name="Google Shape;208;p32"/>
          <p:cNvCxnSpPr/>
          <p:nvPr/>
        </p:nvCxnSpPr>
        <p:spPr>
          <a:xfrm>
            <a:off x="0" y="209975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Google Shape;209;p32"/>
          <p:cNvCxnSpPr/>
          <p:nvPr/>
        </p:nvCxnSpPr>
        <p:spPr>
          <a:xfrm>
            <a:off x="1972200" y="4933650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_1_1_1_1_1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/>
          <p:nvPr/>
        </p:nvSpPr>
        <p:spPr>
          <a:xfrm>
            <a:off x="0" y="50"/>
            <a:ext cx="9144000" cy="5143500"/>
          </a:xfrm>
          <a:prstGeom prst="rect">
            <a:avLst/>
          </a:prstGeom>
          <a:solidFill>
            <a:srgbClr val="000546">
              <a:alpha val="5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2" name="Google Shape;212;p33"/>
          <p:cNvCxnSpPr/>
          <p:nvPr/>
        </p:nvCxnSpPr>
        <p:spPr>
          <a:xfrm rot="10800000">
            <a:off x="1972200" y="4933638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33"/>
          <p:cNvCxnSpPr/>
          <p:nvPr/>
        </p:nvCxnSpPr>
        <p:spPr>
          <a:xfrm rot="10800000">
            <a:off x="0" y="209963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33"/>
          <p:cNvSpPr txBox="1">
            <a:spLocks noGrp="1"/>
          </p:cNvSpPr>
          <p:nvPr>
            <p:ph type="title" hasCustomPrompt="1"/>
          </p:nvPr>
        </p:nvSpPr>
        <p:spPr>
          <a:xfrm flipH="1">
            <a:off x="3750300" y="983250"/>
            <a:ext cx="1643400" cy="12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8000" b="1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5" name="Google Shape;215;p33"/>
          <p:cNvSpPr txBox="1">
            <a:spLocks noGrp="1"/>
          </p:cNvSpPr>
          <p:nvPr>
            <p:ph type="title" idx="2"/>
          </p:nvPr>
        </p:nvSpPr>
        <p:spPr>
          <a:xfrm>
            <a:off x="900300" y="2262450"/>
            <a:ext cx="7343400" cy="8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5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33"/>
          <p:cNvSpPr txBox="1">
            <a:spLocks noGrp="1"/>
          </p:cNvSpPr>
          <p:nvPr>
            <p:ph type="subTitle" idx="1"/>
          </p:nvPr>
        </p:nvSpPr>
        <p:spPr>
          <a:xfrm>
            <a:off x="3246150" y="3160575"/>
            <a:ext cx="2651700" cy="8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5_1_1_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/>
          <p:nvPr/>
        </p:nvSpPr>
        <p:spPr>
          <a:xfrm>
            <a:off x="0" y="50"/>
            <a:ext cx="9144000" cy="5143500"/>
          </a:xfrm>
          <a:prstGeom prst="rect">
            <a:avLst/>
          </a:prstGeom>
          <a:solidFill>
            <a:srgbClr val="000546">
              <a:alpha val="5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9" name="Google Shape;219;p34"/>
          <p:cNvCxnSpPr/>
          <p:nvPr/>
        </p:nvCxnSpPr>
        <p:spPr>
          <a:xfrm rot="10800000">
            <a:off x="1972200" y="4933638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34"/>
          <p:cNvCxnSpPr/>
          <p:nvPr/>
        </p:nvCxnSpPr>
        <p:spPr>
          <a:xfrm rot="10800000">
            <a:off x="0" y="209963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" name="Google Shape;221;p34"/>
          <p:cNvSpPr txBox="1">
            <a:spLocks noGrp="1"/>
          </p:cNvSpPr>
          <p:nvPr>
            <p:ph type="subTitle" idx="1"/>
          </p:nvPr>
        </p:nvSpPr>
        <p:spPr>
          <a:xfrm>
            <a:off x="1386813" y="3145350"/>
            <a:ext cx="28011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22" name="Google Shape;222;p34"/>
          <p:cNvSpPr txBox="1">
            <a:spLocks noGrp="1"/>
          </p:cNvSpPr>
          <p:nvPr>
            <p:ph type="title" hasCustomPrompt="1"/>
          </p:nvPr>
        </p:nvSpPr>
        <p:spPr>
          <a:xfrm>
            <a:off x="1652013" y="2526175"/>
            <a:ext cx="22707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2"/>
          </p:nvPr>
        </p:nvSpPr>
        <p:spPr>
          <a:xfrm>
            <a:off x="4956088" y="3172250"/>
            <a:ext cx="28011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3" hasCustomPrompt="1"/>
          </p:nvPr>
        </p:nvSpPr>
        <p:spPr>
          <a:xfrm>
            <a:off x="5221288" y="2553075"/>
            <a:ext cx="22707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_1_1_2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>
            <a:spLocks noGrp="1"/>
          </p:cNvSpPr>
          <p:nvPr>
            <p:ph type="title"/>
          </p:nvPr>
        </p:nvSpPr>
        <p:spPr>
          <a:xfrm>
            <a:off x="877250" y="1552125"/>
            <a:ext cx="3058500" cy="10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27" name="Google Shape;227;p35"/>
          <p:cNvSpPr txBox="1">
            <a:spLocks noGrp="1"/>
          </p:cNvSpPr>
          <p:nvPr>
            <p:ph type="subTitle" idx="1"/>
          </p:nvPr>
        </p:nvSpPr>
        <p:spPr>
          <a:xfrm>
            <a:off x="877250" y="2554588"/>
            <a:ext cx="3099900" cy="10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228" name="Google Shape;228;p35"/>
          <p:cNvCxnSpPr/>
          <p:nvPr/>
        </p:nvCxnSpPr>
        <p:spPr>
          <a:xfrm>
            <a:off x="0" y="209975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" name="Google Shape;229;p35"/>
          <p:cNvCxnSpPr/>
          <p:nvPr/>
        </p:nvCxnSpPr>
        <p:spPr>
          <a:xfrm>
            <a:off x="1972200" y="4933650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 two columns 2">
  <p:cSld name="CUSTOM_9_1_1_1_1_1_1_2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6"/>
          <p:cNvCxnSpPr/>
          <p:nvPr/>
        </p:nvCxnSpPr>
        <p:spPr>
          <a:xfrm rot="10800000">
            <a:off x="1972200" y="4933650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" name="Google Shape;232;p36"/>
          <p:cNvCxnSpPr/>
          <p:nvPr/>
        </p:nvCxnSpPr>
        <p:spPr>
          <a:xfrm rot="10800000">
            <a:off x="0" y="209975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36"/>
          <p:cNvSpPr txBox="1">
            <a:spLocks noGrp="1"/>
          </p:cNvSpPr>
          <p:nvPr>
            <p:ph type="title"/>
          </p:nvPr>
        </p:nvSpPr>
        <p:spPr>
          <a:xfrm>
            <a:off x="796650" y="375150"/>
            <a:ext cx="75507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36"/>
          <p:cNvSpPr txBox="1">
            <a:spLocks noGrp="1"/>
          </p:cNvSpPr>
          <p:nvPr>
            <p:ph type="body" idx="1"/>
          </p:nvPr>
        </p:nvSpPr>
        <p:spPr>
          <a:xfrm>
            <a:off x="721125" y="908075"/>
            <a:ext cx="3974100" cy="3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36"/>
          <p:cNvSpPr txBox="1">
            <a:spLocks noGrp="1"/>
          </p:cNvSpPr>
          <p:nvPr>
            <p:ph type="body" idx="2"/>
          </p:nvPr>
        </p:nvSpPr>
        <p:spPr>
          <a:xfrm>
            <a:off x="4804050" y="1915650"/>
            <a:ext cx="3618900" cy="26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 two columns 1">
  <p:cSld name="CUSTOM_9_1_1_1_1_1_1_1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/>
          <p:nvPr/>
        </p:nvSpPr>
        <p:spPr>
          <a:xfrm>
            <a:off x="399300" y="429150"/>
            <a:ext cx="8345400" cy="428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7"/>
          <p:cNvSpPr txBox="1">
            <a:spLocks noGrp="1"/>
          </p:cNvSpPr>
          <p:nvPr>
            <p:ph type="body" idx="1"/>
          </p:nvPr>
        </p:nvSpPr>
        <p:spPr>
          <a:xfrm>
            <a:off x="721125" y="908075"/>
            <a:ext cx="3974100" cy="3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4330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</a:defRPr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4330"/>
              </a:buClr>
              <a:buSzPts val="1600"/>
              <a:buFont typeface="Montserrat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664330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664330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664330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664330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664330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664330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664330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p37"/>
          <p:cNvSpPr txBox="1">
            <a:spLocks noGrp="1"/>
          </p:cNvSpPr>
          <p:nvPr>
            <p:ph type="body" idx="2"/>
          </p:nvPr>
        </p:nvSpPr>
        <p:spPr>
          <a:xfrm>
            <a:off x="4804050" y="1969550"/>
            <a:ext cx="3618900" cy="25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Char char="●"/>
              <a:defRPr>
                <a:solidFill>
                  <a:schemeClr val="dk1"/>
                </a:solidFill>
              </a:defRPr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4330"/>
              </a:buClr>
              <a:buSzPts val="1600"/>
              <a:buFont typeface="Montserrat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664330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664330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664330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664330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664330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664330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664330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240" name="Google Shape;240;p37"/>
          <p:cNvCxnSpPr/>
          <p:nvPr/>
        </p:nvCxnSpPr>
        <p:spPr>
          <a:xfrm>
            <a:off x="0" y="4933650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Google Shape;241;p37"/>
          <p:cNvCxnSpPr/>
          <p:nvPr/>
        </p:nvCxnSpPr>
        <p:spPr>
          <a:xfrm>
            <a:off x="1972200" y="209975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2" name="Google Shape;242;p37"/>
          <p:cNvSpPr txBox="1">
            <a:spLocks noGrp="1"/>
          </p:cNvSpPr>
          <p:nvPr>
            <p:ph type="title"/>
          </p:nvPr>
        </p:nvSpPr>
        <p:spPr>
          <a:xfrm>
            <a:off x="796650" y="375150"/>
            <a:ext cx="75507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_2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/>
          <p:nvPr/>
        </p:nvSpPr>
        <p:spPr>
          <a:xfrm>
            <a:off x="0" y="50"/>
            <a:ext cx="9144000" cy="5143500"/>
          </a:xfrm>
          <a:prstGeom prst="rect">
            <a:avLst/>
          </a:prstGeom>
          <a:solidFill>
            <a:srgbClr val="000546">
              <a:alpha val="5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5" name="Google Shape;245;p38"/>
          <p:cNvCxnSpPr/>
          <p:nvPr/>
        </p:nvCxnSpPr>
        <p:spPr>
          <a:xfrm>
            <a:off x="0" y="4933638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" name="Google Shape;246;p38"/>
          <p:cNvCxnSpPr/>
          <p:nvPr/>
        </p:nvCxnSpPr>
        <p:spPr>
          <a:xfrm>
            <a:off x="1972200" y="209963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p38"/>
          <p:cNvSpPr txBox="1">
            <a:spLocks noGrp="1"/>
          </p:cNvSpPr>
          <p:nvPr>
            <p:ph type="ctrTitle"/>
          </p:nvPr>
        </p:nvSpPr>
        <p:spPr>
          <a:xfrm>
            <a:off x="2574900" y="309725"/>
            <a:ext cx="3994200" cy="12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7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38"/>
          <p:cNvSpPr txBox="1">
            <a:spLocks noGrp="1"/>
          </p:cNvSpPr>
          <p:nvPr>
            <p:ph type="subTitle" idx="1"/>
          </p:nvPr>
        </p:nvSpPr>
        <p:spPr>
          <a:xfrm>
            <a:off x="2763300" y="1561850"/>
            <a:ext cx="3617400" cy="13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16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49" name="Google Shape;249;p38"/>
          <p:cNvSpPr txBox="1"/>
          <p:nvPr/>
        </p:nvSpPr>
        <p:spPr>
          <a:xfrm>
            <a:off x="2643900" y="3522550"/>
            <a:ext cx="3856200" cy="6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200" b="1">
                <a:solidFill>
                  <a:schemeClr val="accent3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200" b="1">
                <a:solidFill>
                  <a:schemeClr val="accent3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200" b="1">
                <a:solidFill>
                  <a:schemeClr val="accent3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</a:t>
            </a:r>
            <a:r>
              <a:rPr lang="en" sz="12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k</a:t>
            </a:r>
            <a:endParaRPr sz="1200"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/>
          <p:nvPr/>
        </p:nvSpPr>
        <p:spPr>
          <a:xfrm>
            <a:off x="0" y="50"/>
            <a:ext cx="9144000" cy="5143500"/>
          </a:xfrm>
          <a:prstGeom prst="rect">
            <a:avLst/>
          </a:prstGeom>
          <a:solidFill>
            <a:srgbClr val="000546">
              <a:alpha val="5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2" name="Google Shape;252;p39"/>
          <p:cNvCxnSpPr/>
          <p:nvPr/>
        </p:nvCxnSpPr>
        <p:spPr>
          <a:xfrm rot="10800000">
            <a:off x="1972200" y="209975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" name="Google Shape;253;p39"/>
          <p:cNvCxnSpPr/>
          <p:nvPr/>
        </p:nvCxnSpPr>
        <p:spPr>
          <a:xfrm rot="10800000">
            <a:off x="0" y="4933650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_1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5" name="Google Shape;255;p40"/>
          <p:cNvCxnSpPr/>
          <p:nvPr/>
        </p:nvCxnSpPr>
        <p:spPr>
          <a:xfrm>
            <a:off x="0" y="209975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6" name="Google Shape;256;p40"/>
          <p:cNvCxnSpPr/>
          <p:nvPr/>
        </p:nvCxnSpPr>
        <p:spPr>
          <a:xfrm>
            <a:off x="1972200" y="4933650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1_1_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8" name="Google Shape;258;p41"/>
          <p:cNvCxnSpPr/>
          <p:nvPr/>
        </p:nvCxnSpPr>
        <p:spPr>
          <a:xfrm>
            <a:off x="0" y="209975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" name="Google Shape;259;p41"/>
          <p:cNvCxnSpPr/>
          <p:nvPr/>
        </p:nvCxnSpPr>
        <p:spPr>
          <a:xfrm>
            <a:off x="1972200" y="4933650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0" name="Google Shape;260;p41"/>
          <p:cNvSpPr/>
          <p:nvPr/>
        </p:nvSpPr>
        <p:spPr>
          <a:xfrm>
            <a:off x="399300" y="429150"/>
            <a:ext cx="8345400" cy="428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1" name="Google Shape;261;p41"/>
          <p:cNvCxnSpPr/>
          <p:nvPr/>
        </p:nvCxnSpPr>
        <p:spPr>
          <a:xfrm>
            <a:off x="0" y="4933650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2" name="Google Shape;262;p41"/>
          <p:cNvCxnSpPr/>
          <p:nvPr/>
        </p:nvCxnSpPr>
        <p:spPr>
          <a:xfrm>
            <a:off x="1972200" y="209975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399300" y="429150"/>
            <a:ext cx="8345400" cy="428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" name="Google Shape;26;p5"/>
          <p:cNvCxnSpPr/>
          <p:nvPr/>
        </p:nvCxnSpPr>
        <p:spPr>
          <a:xfrm>
            <a:off x="0" y="4933650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5"/>
          <p:cNvCxnSpPr/>
          <p:nvPr/>
        </p:nvCxnSpPr>
        <p:spPr>
          <a:xfrm>
            <a:off x="1972200" y="209975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4694175" y="3600499"/>
            <a:ext cx="25719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4694172" y="3223700"/>
            <a:ext cx="25719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1539432" y="3600499"/>
            <a:ext cx="25719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1539425" y="3223700"/>
            <a:ext cx="25719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96650" y="375150"/>
            <a:ext cx="75507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1826550" y="-22950"/>
            <a:ext cx="5490900" cy="518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" name="Google Shape;37;p7"/>
          <p:cNvCxnSpPr/>
          <p:nvPr/>
        </p:nvCxnSpPr>
        <p:spPr>
          <a:xfrm rot="10800000">
            <a:off x="1972200" y="4933650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7"/>
          <p:cNvCxnSpPr/>
          <p:nvPr/>
        </p:nvCxnSpPr>
        <p:spPr>
          <a:xfrm rot="10800000">
            <a:off x="0" y="209975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2248350" y="1680150"/>
            <a:ext cx="4647300" cy="21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796650" y="375150"/>
            <a:ext cx="75507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1" name="Google Shape;41;p7"/>
          <p:cNvCxnSpPr/>
          <p:nvPr/>
        </p:nvCxnSpPr>
        <p:spPr>
          <a:xfrm>
            <a:off x="-50675" y="209525"/>
            <a:ext cx="1878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42;p7"/>
          <p:cNvCxnSpPr/>
          <p:nvPr/>
        </p:nvCxnSpPr>
        <p:spPr>
          <a:xfrm>
            <a:off x="7317400" y="4932687"/>
            <a:ext cx="1839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>
            <a:off x="0" y="50"/>
            <a:ext cx="9144000" cy="5143500"/>
          </a:xfrm>
          <a:prstGeom prst="rect">
            <a:avLst/>
          </a:prstGeom>
          <a:solidFill>
            <a:srgbClr val="000546">
              <a:alpha val="5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1137450" y="1028700"/>
            <a:ext cx="6869100" cy="30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96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cxnSp>
        <p:nvCxnSpPr>
          <p:cNvPr id="46" name="Google Shape;46;p8"/>
          <p:cNvCxnSpPr/>
          <p:nvPr/>
        </p:nvCxnSpPr>
        <p:spPr>
          <a:xfrm>
            <a:off x="0" y="4933650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47;p8"/>
          <p:cNvCxnSpPr/>
          <p:nvPr/>
        </p:nvCxnSpPr>
        <p:spPr>
          <a:xfrm>
            <a:off x="1972200" y="209975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697050" y="966813"/>
            <a:ext cx="3246600" cy="16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697038" y="2732188"/>
            <a:ext cx="3443700" cy="144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51" name="Google Shape;51;p9"/>
          <p:cNvCxnSpPr/>
          <p:nvPr/>
        </p:nvCxnSpPr>
        <p:spPr>
          <a:xfrm>
            <a:off x="0" y="4933650"/>
            <a:ext cx="4225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52;p9"/>
          <p:cNvSpPr/>
          <p:nvPr/>
        </p:nvSpPr>
        <p:spPr>
          <a:xfrm>
            <a:off x="4890300" y="-22950"/>
            <a:ext cx="3941400" cy="518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>
            <a:off x="0" y="50"/>
            <a:ext cx="9144000" cy="5143500"/>
          </a:xfrm>
          <a:prstGeom prst="rect">
            <a:avLst/>
          </a:prstGeom>
          <a:solidFill>
            <a:srgbClr val="000546">
              <a:alpha val="5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" name="Google Shape;55;p10"/>
          <p:cNvCxnSpPr/>
          <p:nvPr/>
        </p:nvCxnSpPr>
        <p:spPr>
          <a:xfrm rot="10800000">
            <a:off x="1972200" y="4933650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Google Shape;56;p10"/>
          <p:cNvCxnSpPr/>
          <p:nvPr/>
        </p:nvCxnSpPr>
        <p:spPr>
          <a:xfrm rot="10800000">
            <a:off x="0" y="209975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4445825" y="361825"/>
            <a:ext cx="3468600" cy="11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/>
          <p:nvPr/>
        </p:nvSpPr>
        <p:spPr>
          <a:xfrm>
            <a:off x="0" y="50"/>
            <a:ext cx="9144000" cy="5143500"/>
          </a:xfrm>
          <a:prstGeom prst="rect">
            <a:avLst/>
          </a:prstGeom>
          <a:solidFill>
            <a:srgbClr val="000546">
              <a:alpha val="5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60;p11"/>
          <p:cNvCxnSpPr/>
          <p:nvPr/>
        </p:nvCxnSpPr>
        <p:spPr>
          <a:xfrm rot="10800000">
            <a:off x="1972200" y="4933650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11"/>
          <p:cNvCxnSpPr/>
          <p:nvPr/>
        </p:nvCxnSpPr>
        <p:spPr>
          <a:xfrm rot="10800000">
            <a:off x="0" y="209975"/>
            <a:ext cx="7171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11"/>
          <p:cNvSpPr txBox="1">
            <a:spLocks noGrp="1"/>
          </p:cNvSpPr>
          <p:nvPr>
            <p:ph type="title" hasCustomPrompt="1"/>
          </p:nvPr>
        </p:nvSpPr>
        <p:spPr>
          <a:xfrm>
            <a:off x="1144350" y="1184750"/>
            <a:ext cx="6855300" cy="17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1"/>
          <p:cNvSpPr txBox="1">
            <a:spLocks noGrp="1"/>
          </p:cNvSpPr>
          <p:nvPr>
            <p:ph type="body" idx="1"/>
          </p:nvPr>
        </p:nvSpPr>
        <p:spPr>
          <a:xfrm>
            <a:off x="1756650" y="3305438"/>
            <a:ext cx="5630700" cy="3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accent3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DDD5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4"/>
          <p:cNvSpPr txBox="1">
            <a:spLocks noGrp="1"/>
          </p:cNvSpPr>
          <p:nvPr>
            <p:ph type="subTitle" idx="1"/>
          </p:nvPr>
        </p:nvSpPr>
        <p:spPr>
          <a:xfrm rot="232">
            <a:off x="909725" y="3606173"/>
            <a:ext cx="4439700" cy="5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</a:t>
            </a:r>
            <a:r>
              <a:rPr lang="en" dirty="0"/>
              <a:t>oungwoo Kwon</a:t>
            </a:r>
            <a:endParaRPr dirty="0"/>
          </a:p>
        </p:txBody>
      </p:sp>
      <p:sp>
        <p:nvSpPr>
          <p:cNvPr id="272" name="Google Shape;272;p44"/>
          <p:cNvSpPr txBox="1">
            <a:spLocks noGrp="1"/>
          </p:cNvSpPr>
          <p:nvPr>
            <p:ph type="ctrTitle"/>
          </p:nvPr>
        </p:nvSpPr>
        <p:spPr>
          <a:xfrm rot="-932">
            <a:off x="909725" y="1225009"/>
            <a:ext cx="6636600" cy="20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Applying SIR model in Covid-19 data</a:t>
            </a:r>
            <a:endParaRPr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524D753-002F-2B2C-8A1F-27DB7B9DACC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4254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/>
                  <a:t>Change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600" dirty="0"/>
                  <a:t> over pandemic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1600" dirty="0"/>
                  <a:t>Mask restriction in US (2.5 -&gt; 3) 2020.10.19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1600" dirty="0"/>
                  <a:t>Fully vaccinated rate reached 50% 2021.01.13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1600" dirty="0"/>
                  <a:t>Mask restriction in US (3 -&gt; 2.5) 2021.05.22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1600" dirty="0"/>
                  <a:t>Omicron in US 2021.12.01</a:t>
                </a:r>
              </a:p>
              <a:p>
                <a:pPr marL="4254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/>
                  <a:t>Constant γ over pandemic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524D753-002F-2B2C-8A1F-27DB7B9DAC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5E49859-12B5-7E11-2DB4-A998CDEA9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to the real data</a:t>
            </a: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1E277833-3C86-EAE1-D98A-7EFAA2B53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549" y="2807300"/>
            <a:ext cx="3409188" cy="210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69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809535-952D-A655-FBC5-40554CD51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006700"/>
            <a:ext cx="3944674" cy="3601200"/>
          </a:xfrm>
        </p:spPr>
        <p:txBody>
          <a:bodyPr/>
          <a:lstStyle/>
          <a:p>
            <a:pPr marL="311150" indent="-171450">
              <a:buFont typeface="Arial" panose="020B0604020202020204" pitchFamily="34" charset="0"/>
              <a:buChar char="•"/>
            </a:pPr>
            <a:r>
              <a:rPr lang="en-US" sz="1400" dirty="0"/>
              <a:t>Gamma Distribution for </a:t>
            </a:r>
            <a:r>
              <a:rPr lang="el-GR" sz="1400" dirty="0"/>
              <a:t>β</a:t>
            </a:r>
            <a:r>
              <a:rPr lang="en-US" sz="1400" dirty="0"/>
              <a:t> and </a:t>
            </a:r>
            <a:r>
              <a:rPr lang="el-GR" sz="1400" dirty="0"/>
              <a:t>γ</a:t>
            </a: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AAE8E0-2615-8F14-3819-B7AF31B28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distribution selection</a:t>
            </a:r>
          </a:p>
        </p:txBody>
      </p:sp>
      <p:pic>
        <p:nvPicPr>
          <p:cNvPr id="4" name="Google Shape;110;p19">
            <a:extLst>
              <a:ext uri="{FF2B5EF4-FFF2-40B4-BE49-F238E27FC236}">
                <a16:creationId xmlns:a16="http://schemas.microsoft.com/office/drawing/2014/main" id="{6C1CEEB0-E31F-E1F6-97F2-9100238D68C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95300" y="1835838"/>
            <a:ext cx="3635174" cy="2387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11;p19">
            <a:extLst>
              <a:ext uri="{FF2B5EF4-FFF2-40B4-BE49-F238E27FC236}">
                <a16:creationId xmlns:a16="http://schemas.microsoft.com/office/drawing/2014/main" id="{F59AB089-3793-1264-95A9-E5E947CCD74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3600" y="1835838"/>
            <a:ext cx="3635174" cy="2387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9555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2BEC768-C7EE-CE9B-FF4D-82CE8DA0786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4254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Change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6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over time</a:t>
                </a:r>
              </a:p>
              <a:p>
                <a:pPr marL="139700" indent="0">
                  <a:buNone/>
                </a:pPr>
                <a:endParaRPr lang="en-US" sz="16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2BEC768-C7EE-CE9B-FF4D-82CE8DA07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C06FF9F-1829-29E3-26B2-5A7D2AD47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4" name="Google Shape;118;p20">
            <a:extLst>
              <a:ext uri="{FF2B5EF4-FFF2-40B4-BE49-F238E27FC236}">
                <a16:creationId xmlns:a16="http://schemas.microsoft.com/office/drawing/2014/main" id="{2DF41F19-9591-A2E0-0FE9-0D269536E26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3718" y="1688933"/>
            <a:ext cx="2850341" cy="22367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4822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88376-C5E1-860B-51A6-56C5A67BA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8967AA-FEFF-CB67-F741-B193032B2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376" y="1877774"/>
            <a:ext cx="4835974" cy="2985169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259FD60-A7FC-80A5-497A-B1799841C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006700"/>
            <a:ext cx="3623441" cy="3601200"/>
          </a:xfrm>
        </p:spPr>
        <p:txBody>
          <a:bodyPr/>
          <a:lstStyle/>
          <a:p>
            <a:pPr marL="3111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Blue: real data</a:t>
            </a:r>
          </a:p>
          <a:p>
            <a:pPr marL="3111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Red: simulation data</a:t>
            </a:r>
          </a:p>
          <a:p>
            <a:pPr marL="3111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10621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41B31E-6506-937E-0D62-B5F67E55A6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006700"/>
            <a:ext cx="3623441" cy="3601200"/>
          </a:xfrm>
        </p:spPr>
        <p:txBody>
          <a:bodyPr/>
          <a:lstStyle/>
          <a:p>
            <a:pPr marL="311150" indent="-171450">
              <a:buFont typeface="Arial" panose="020B0604020202020204" pitchFamily="34" charset="0"/>
              <a:buChar char="•"/>
            </a:pPr>
            <a:r>
              <a:rPr lang="en-US" sz="1600" dirty="0"/>
              <a:t>9 days prediction</a:t>
            </a:r>
          </a:p>
          <a:p>
            <a:pPr marL="311150" indent="-1714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A971B9-0751-66B4-D633-BB4ACC52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 Covid cases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10E2843-1847-1A75-BAB1-E8D403A44D5A}"/>
              </a:ext>
            </a:extLst>
          </p:cNvPr>
          <p:cNvSpPr txBox="1">
            <a:spLocks/>
          </p:cNvSpPr>
          <p:nvPr/>
        </p:nvSpPr>
        <p:spPr>
          <a:xfrm>
            <a:off x="4740166" y="1006700"/>
            <a:ext cx="3718034" cy="3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arabicPeriod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alphaL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romanL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arabi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alphaL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romanL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arabi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alphaL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romanL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311150" indent="-171450">
              <a:buFont typeface="Arial" panose="020B0604020202020204" pitchFamily="34" charset="0"/>
              <a:buChar char="•"/>
            </a:pPr>
            <a:r>
              <a:rPr lang="en-US" sz="1600" dirty="0"/>
              <a:t>30 days prediction</a:t>
            </a:r>
          </a:p>
          <a:p>
            <a:pPr marL="139700" indent="0">
              <a:buNone/>
            </a:pPr>
            <a:endParaRPr lang="en-US" sz="16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8790B03-8130-7805-7D90-9BC25A36DF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393251"/>
              </p:ext>
            </p:extLst>
          </p:nvPr>
        </p:nvGraphicFramePr>
        <p:xfrm>
          <a:off x="1135116" y="1569764"/>
          <a:ext cx="2575035" cy="7416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90270">
                  <a:extLst>
                    <a:ext uri="{9D8B030D-6E8A-4147-A177-3AD203B41FA5}">
                      <a16:colId xmlns:a16="http://schemas.microsoft.com/office/drawing/2014/main" val="2286636395"/>
                    </a:ext>
                  </a:extLst>
                </a:gridCol>
                <a:gridCol w="1784765">
                  <a:extLst>
                    <a:ext uri="{9D8B030D-6E8A-4147-A177-3AD203B41FA5}">
                      <a16:colId xmlns:a16="http://schemas.microsoft.com/office/drawing/2014/main" val="2559397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32346.44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4681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actual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32680.78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6564881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7A70C78-2F65-0AC0-5059-B9E937E6A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277741"/>
              </p:ext>
            </p:extLst>
          </p:nvPr>
        </p:nvGraphicFramePr>
        <p:xfrm>
          <a:off x="5311665" y="1569764"/>
          <a:ext cx="2575035" cy="7416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90270">
                  <a:extLst>
                    <a:ext uri="{9D8B030D-6E8A-4147-A177-3AD203B41FA5}">
                      <a16:colId xmlns:a16="http://schemas.microsoft.com/office/drawing/2014/main" val="2286636395"/>
                    </a:ext>
                  </a:extLst>
                </a:gridCol>
                <a:gridCol w="1784765">
                  <a:extLst>
                    <a:ext uri="{9D8B030D-6E8A-4147-A177-3AD203B41FA5}">
                      <a16:colId xmlns:a16="http://schemas.microsoft.com/office/drawing/2014/main" val="2559397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26161.97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4681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actual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52383.63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6564881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9692A6A9-C43D-B481-4071-120EEA9A2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293" y="2570459"/>
            <a:ext cx="2881050" cy="1778426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6C91BB69-79AC-FD72-93F8-F608F6A46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657" y="2570459"/>
            <a:ext cx="2881050" cy="177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551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78E471-430E-3FA3-EE98-28DE568159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25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Divided data into 5 parts</a:t>
            </a:r>
          </a:p>
          <a:p>
            <a:pPr marL="425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Short computation time</a:t>
            </a:r>
          </a:p>
          <a:p>
            <a:pPr marL="425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Difference between the model and actual infection</a:t>
            </a:r>
          </a:p>
          <a:p>
            <a:pPr marL="8826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Change of </a:t>
            </a:r>
            <a:r>
              <a:rPr lang="el-GR" sz="1600" dirty="0"/>
              <a:t>β</a:t>
            </a:r>
            <a:r>
              <a:rPr lang="en-US" sz="1600" dirty="0"/>
              <a:t>/</a:t>
            </a:r>
            <a:r>
              <a:rPr lang="el-GR" sz="1600" dirty="0"/>
              <a:t>γ</a:t>
            </a:r>
            <a:r>
              <a:rPr lang="en-US" sz="1600" dirty="0"/>
              <a:t>/N over time</a:t>
            </a:r>
          </a:p>
          <a:p>
            <a:pPr marL="8826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Gap between the actual infection and the S-I-R process</a:t>
            </a:r>
          </a:p>
          <a:p>
            <a:pPr marL="8826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 person who is infected once cannot be infected again</a:t>
            </a:r>
          </a:p>
          <a:p>
            <a:pPr marL="8826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Need a more complex model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BFCF0F-1B5A-2208-6178-7D6AD00F3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627690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FD004-AE78-9EA2-68D5-B2D4B790C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050" y="1724250"/>
            <a:ext cx="3246600" cy="1695000"/>
          </a:xfrm>
        </p:spPr>
        <p:txBody>
          <a:bodyPr/>
          <a:lstStyle/>
          <a:p>
            <a:r>
              <a:rPr lang="en-US" sz="2800" dirty="0"/>
              <a:t>2. SEIREIR model </a:t>
            </a:r>
          </a:p>
        </p:txBody>
      </p:sp>
    </p:spTree>
    <p:extLst>
      <p:ext uri="{BB962C8B-B14F-4D97-AF65-F5344CB8AC3E}">
        <p14:creationId xmlns:p14="http://schemas.microsoft.com/office/powerpoint/2010/main" val="3254712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A3F289-F443-B64F-7A3E-ED68D2DD4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SEIR model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A56155D-F23D-1935-94C8-1027FDF40D96}"/>
              </a:ext>
            </a:extLst>
          </p:cNvPr>
          <p:cNvGrpSpPr/>
          <p:nvPr/>
        </p:nvGrpSpPr>
        <p:grpSpPr>
          <a:xfrm>
            <a:off x="698935" y="3056286"/>
            <a:ext cx="7746129" cy="822031"/>
            <a:chOff x="756742" y="1837087"/>
            <a:chExt cx="7746129" cy="8220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EFBF3B3-1FAB-1012-BCC9-1600EF39144C}"/>
                </a:ext>
              </a:extLst>
            </p:cNvPr>
            <p:cNvSpPr/>
            <p:nvPr/>
          </p:nvSpPr>
          <p:spPr>
            <a:xfrm>
              <a:off x="756742" y="1912883"/>
              <a:ext cx="1418897" cy="7462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Susceptible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E06D0A9-CEFE-CA8E-F7AD-ABD7C0C94DCD}"/>
                </a:ext>
              </a:extLst>
            </p:cNvPr>
            <p:cNvSpPr/>
            <p:nvPr/>
          </p:nvSpPr>
          <p:spPr>
            <a:xfrm>
              <a:off x="2837793" y="1912883"/>
              <a:ext cx="1418897" cy="7462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Exposed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F8C85D9-BFA2-034A-5F9B-94E6E3B13CD0}"/>
                </a:ext>
              </a:extLst>
            </p:cNvPr>
            <p:cNvSpPr/>
            <p:nvPr/>
          </p:nvSpPr>
          <p:spPr>
            <a:xfrm>
              <a:off x="4887312" y="1912883"/>
              <a:ext cx="1418897" cy="7462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Infected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C65A878-424D-6846-1109-BF42B80380D4}"/>
                </a:ext>
              </a:extLst>
            </p:cNvPr>
            <p:cNvSpPr/>
            <p:nvPr/>
          </p:nvSpPr>
          <p:spPr>
            <a:xfrm>
              <a:off x="7083974" y="1912883"/>
              <a:ext cx="1418897" cy="7462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Recovered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D7E0799E-94FF-A8C3-392F-DADA4D64E710}"/>
                </a:ext>
              </a:extLst>
            </p:cNvPr>
            <p:cNvSpPr/>
            <p:nvPr/>
          </p:nvSpPr>
          <p:spPr>
            <a:xfrm>
              <a:off x="2296510" y="2175641"/>
              <a:ext cx="451945" cy="29429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3012FB3F-F8F3-BCA7-3364-C593328ABCC6}"/>
                </a:ext>
              </a:extLst>
            </p:cNvPr>
            <p:cNvSpPr/>
            <p:nvPr/>
          </p:nvSpPr>
          <p:spPr>
            <a:xfrm>
              <a:off x="4346028" y="2175641"/>
              <a:ext cx="451945" cy="29429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2117AA78-A39A-8D4A-CBA8-8D1BE28732C2}"/>
                </a:ext>
              </a:extLst>
            </p:cNvPr>
            <p:cNvSpPr/>
            <p:nvPr/>
          </p:nvSpPr>
          <p:spPr>
            <a:xfrm>
              <a:off x="6498025" y="2175641"/>
              <a:ext cx="451945" cy="29429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5C0217-BCAC-D39D-07FE-D274F4EF9A94}"/>
                </a:ext>
              </a:extLst>
            </p:cNvPr>
            <p:cNvSpPr txBox="1"/>
            <p:nvPr/>
          </p:nvSpPr>
          <p:spPr>
            <a:xfrm>
              <a:off x="2209794" y="1837087"/>
              <a:ext cx="5728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6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β</a:t>
              </a:r>
              <a:endPara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D9C9BA-61F8-65C1-0B45-4D67BC03464B}"/>
                </a:ext>
              </a:extLst>
            </p:cNvPr>
            <p:cNvSpPr txBox="1"/>
            <p:nvPr/>
          </p:nvSpPr>
          <p:spPr>
            <a:xfrm>
              <a:off x="4285592" y="1837087"/>
              <a:ext cx="5728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6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σ</a:t>
              </a:r>
              <a:endPara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D70CA12-B1AE-D516-D6C1-28757927406D}"/>
                </a:ext>
              </a:extLst>
            </p:cNvPr>
            <p:cNvSpPr txBox="1"/>
            <p:nvPr/>
          </p:nvSpPr>
          <p:spPr>
            <a:xfrm>
              <a:off x="6411315" y="1837087"/>
              <a:ext cx="5728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6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γ</a:t>
              </a:r>
              <a:endPara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3EFFD32E-C797-F6A7-48D1-62D1AE277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006700"/>
            <a:ext cx="7772400" cy="3601200"/>
          </a:xfrm>
        </p:spPr>
        <p:txBody>
          <a:bodyPr/>
          <a:lstStyle/>
          <a:p>
            <a:pPr marL="425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Significant latency period during which individuals have been infected but not yet infectious.</a:t>
            </a:r>
          </a:p>
        </p:txBody>
      </p:sp>
    </p:spTree>
    <p:extLst>
      <p:ext uri="{BB962C8B-B14F-4D97-AF65-F5344CB8AC3E}">
        <p14:creationId xmlns:p14="http://schemas.microsoft.com/office/powerpoint/2010/main" val="1083508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A89991-9D52-F4B6-2003-1CE1CABE9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25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Two covid19 pandemic seasons</a:t>
            </a:r>
          </a:p>
          <a:p>
            <a:pPr marL="8826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before omicron (2021-01)</a:t>
            </a:r>
          </a:p>
          <a:p>
            <a:pPr marL="8826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after omicron (2022-02)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0459BD-3225-3029-725A-F0BAC88B8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SEIREIR model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A5A9B8F9-3958-FF9C-47B3-C896AA08C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327" y="2322788"/>
            <a:ext cx="4093500" cy="252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68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4D01CA-F611-3AB3-57B9-4C867706E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000125"/>
            <a:ext cx="7772400" cy="3607775"/>
          </a:xfrm>
        </p:spPr>
        <p:txBody>
          <a:bodyPr/>
          <a:lstStyle/>
          <a:p>
            <a:pPr marL="425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Two EIR processes in the model</a:t>
            </a:r>
          </a:p>
          <a:p>
            <a:pPr marL="8826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/>
              <a:t>E</a:t>
            </a:r>
            <a:r>
              <a:rPr lang="en-US" sz="1600" baseline="-25000" dirty="0" err="1"/>
              <a:t>o</a:t>
            </a:r>
            <a:r>
              <a:rPr lang="en-US" sz="1600" dirty="0"/>
              <a:t>, I</a:t>
            </a:r>
            <a:r>
              <a:rPr lang="en-US" sz="1600" baseline="-25000" dirty="0"/>
              <a:t>o</a:t>
            </a:r>
            <a:r>
              <a:rPr lang="en-US" sz="1600" dirty="0"/>
              <a:t>, R</a:t>
            </a:r>
            <a:r>
              <a:rPr lang="en-US" sz="1600" baseline="-25000" dirty="0"/>
              <a:t>o</a:t>
            </a:r>
            <a:r>
              <a:rPr lang="en-US" sz="1600" dirty="0"/>
              <a:t> : States for Covid19 before omicron</a:t>
            </a:r>
          </a:p>
          <a:p>
            <a:pPr marL="8826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E</a:t>
            </a:r>
            <a:r>
              <a:rPr lang="en-US" sz="1600" baseline="-25000" dirty="0"/>
              <a:t>b</a:t>
            </a:r>
            <a:r>
              <a:rPr lang="en-US" sz="1600" dirty="0"/>
              <a:t>, </a:t>
            </a:r>
            <a:r>
              <a:rPr lang="en-US" sz="1600" dirty="0" err="1"/>
              <a:t>I</a:t>
            </a:r>
            <a:r>
              <a:rPr lang="en-US" sz="1600" baseline="-25000" dirty="0" err="1"/>
              <a:t>b</a:t>
            </a:r>
            <a:r>
              <a:rPr lang="en-US" sz="1600" dirty="0"/>
              <a:t>, R</a:t>
            </a:r>
            <a:r>
              <a:rPr lang="en-US" sz="1600" baseline="-25000" dirty="0"/>
              <a:t>b</a:t>
            </a:r>
            <a:r>
              <a:rPr lang="en-US" sz="1600" dirty="0"/>
              <a:t> : States for Covid19 after omicron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B35B2B-13F2-39BE-CD91-A98FEEBC0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SEIREIR model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F580761-4CDB-8107-6B70-4B1C15FA6F9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DD5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0" y="3193595"/>
            <a:ext cx="9144000" cy="132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05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"/>
          <p:cNvSpPr txBox="1">
            <a:spLocks noGrp="1"/>
          </p:cNvSpPr>
          <p:nvPr>
            <p:ph type="body" idx="1"/>
          </p:nvPr>
        </p:nvSpPr>
        <p:spPr>
          <a:xfrm>
            <a:off x="685800" y="1006700"/>
            <a:ext cx="7772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</a:pPr>
            <a:r>
              <a:rPr lang="en-US" sz="1100" dirty="0"/>
              <a:t>SIR model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</a:pPr>
            <a:r>
              <a:rPr lang="en-US" dirty="0"/>
              <a:t>SEIR model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</a:pPr>
            <a:r>
              <a:rPr lang="en-US" sz="1100" dirty="0"/>
              <a:t>SEIREIR model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</a:pPr>
            <a:r>
              <a:rPr lang="en-US" dirty="0"/>
              <a:t>SERAPID model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</a:pPr>
            <a:r>
              <a:rPr lang="en-US" sz="1100" dirty="0"/>
              <a:t>Bayesian Method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</a:pPr>
            <a:r>
              <a:rPr lang="en-US" sz="1100" dirty="0"/>
              <a:t>Seasonal SIR model -&gt; </a:t>
            </a:r>
            <a:r>
              <a:rPr lang="ko-KR" altLang="en-US" sz="1100" dirty="0"/>
              <a:t>기각</a:t>
            </a:r>
            <a:endParaRPr lang="en-US" sz="1100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</a:pPr>
            <a:r>
              <a:rPr lang="en-US" dirty="0"/>
              <a:t>..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</a:pPr>
            <a:r>
              <a:rPr lang="ko-KR" altLang="en-US" dirty="0"/>
              <a:t>장단점 적어야됨</a:t>
            </a:r>
            <a:endParaRPr lang="en-US" altLang="ko-KR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</a:pPr>
            <a:r>
              <a:rPr lang="ko-KR" altLang="en-US" dirty="0"/>
              <a:t>설명 적여야됨</a:t>
            </a:r>
            <a:endParaRPr lang="en-US" altLang="ko-KR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</a:pPr>
            <a:r>
              <a:rPr lang="ko-KR" altLang="en-US" dirty="0"/>
              <a:t>아 인터넷만 됐어도</a:t>
            </a:r>
            <a:endParaRPr lang="en-US" altLang="ko-KR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</a:pPr>
            <a:r>
              <a:rPr lang="ko-KR" altLang="en-US" dirty="0"/>
              <a:t> </a:t>
            </a:r>
            <a:r>
              <a:rPr lang="en-US" altLang="ko-KR" dirty="0"/>
              <a:t>ARIMA</a:t>
            </a:r>
            <a:r>
              <a:rPr lang="ko-KR" altLang="en-US" dirty="0"/>
              <a:t> </a:t>
            </a:r>
            <a:r>
              <a:rPr lang="en-US" altLang="ko-KR" dirty="0"/>
              <a:t>model?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</a:pPr>
            <a:endParaRPr lang="en-US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</a:pPr>
            <a:endParaRPr sz="1100" dirty="0"/>
          </a:p>
        </p:txBody>
      </p:sp>
      <p:sp>
        <p:nvSpPr>
          <p:cNvPr id="278" name="Google Shape;278;p45"/>
          <p:cNvSpPr txBox="1">
            <a:spLocks noGrp="1"/>
          </p:cNvSpPr>
          <p:nvPr>
            <p:ph type="title"/>
          </p:nvPr>
        </p:nvSpPr>
        <p:spPr>
          <a:xfrm>
            <a:off x="796650" y="375150"/>
            <a:ext cx="75507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/>
              <a:t>Abstract</a:t>
            </a:r>
            <a:endParaRPr sz="21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872315-5DE8-CA1E-F0AD-924C7C974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006700"/>
            <a:ext cx="4022834" cy="3601200"/>
          </a:xfrm>
        </p:spPr>
        <p:txBody>
          <a:bodyPr/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1600" dirty="0"/>
              <a:t>1) Build a model</a:t>
            </a:r>
          </a:p>
          <a:p>
            <a:pPr>
              <a:lnSpc>
                <a:spcPct val="150000"/>
              </a:lnSpc>
              <a:buAutoNum type="arabicParenR"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D19AE8-D969-7166-C72B-0E289C6A4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SEIR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820727-148A-6198-5754-1EA173CE91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3" t="50000" r="56667" b="19557"/>
          <a:stretch/>
        </p:blipFill>
        <p:spPr>
          <a:xfrm>
            <a:off x="1991539" y="1715600"/>
            <a:ext cx="5593424" cy="24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23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AD7D95-BCAB-2381-28E8-3BFBF3F3C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SEIR model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EFA34963-245B-EDFB-5F34-F5F364AE93F2}"/>
              </a:ext>
            </a:extLst>
          </p:cNvPr>
          <p:cNvSpPr txBox="1">
            <a:spLocks/>
          </p:cNvSpPr>
          <p:nvPr/>
        </p:nvSpPr>
        <p:spPr>
          <a:xfrm>
            <a:off x="676275" y="1006700"/>
            <a:ext cx="4022834" cy="3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arabicPeriod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alphaL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romanL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arabi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alphaL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romanL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arabi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alphaL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romanL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9700" indent="0">
              <a:lnSpc>
                <a:spcPct val="150000"/>
              </a:lnSpc>
              <a:buNone/>
            </a:pPr>
            <a:r>
              <a:rPr lang="en-US" sz="1600" dirty="0"/>
              <a:t>2) Simulate Graphs</a:t>
            </a:r>
          </a:p>
          <a:p>
            <a:pPr marL="139700" indent="0">
              <a:lnSpc>
                <a:spcPct val="150000"/>
              </a:lnSpc>
              <a:buNone/>
            </a:pPr>
            <a:endParaRPr lang="en-US" sz="1600" dirty="0"/>
          </a:p>
          <a:p>
            <a:pPr>
              <a:lnSpc>
                <a:spcPct val="150000"/>
              </a:lnSpc>
              <a:buFont typeface="Lato"/>
              <a:buAutoNum type="arabicParenR"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3EA764-45F9-9BDF-837E-AC067A5BA4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8" t="18164" r="31149" b="10394"/>
          <a:stretch/>
        </p:blipFill>
        <p:spPr>
          <a:xfrm>
            <a:off x="2066267" y="1542299"/>
            <a:ext cx="5265683" cy="324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39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F89288-3913-3338-0605-7CF5F9B43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SEIR model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C874780-A56A-DC83-5EB2-FA7941F962DD}"/>
              </a:ext>
            </a:extLst>
          </p:cNvPr>
          <p:cNvSpPr txBox="1">
            <a:spLocks/>
          </p:cNvSpPr>
          <p:nvPr/>
        </p:nvSpPr>
        <p:spPr>
          <a:xfrm>
            <a:off x="676275" y="1006700"/>
            <a:ext cx="4022834" cy="3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arabicPeriod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alphaL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romanL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arabi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alphaL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romanL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arabi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alphaL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romanL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9700" indent="0">
              <a:lnSpc>
                <a:spcPct val="150000"/>
              </a:lnSpc>
              <a:buNone/>
            </a:pPr>
            <a:r>
              <a:rPr lang="en-US" sz="1600" dirty="0"/>
              <a:t>3) Local search</a:t>
            </a:r>
          </a:p>
          <a:p>
            <a:pPr marL="139700" indent="0">
              <a:lnSpc>
                <a:spcPct val="150000"/>
              </a:lnSpc>
              <a:buNone/>
            </a:pPr>
            <a:endParaRPr lang="en-US" sz="1600" dirty="0"/>
          </a:p>
          <a:p>
            <a:pPr>
              <a:lnSpc>
                <a:spcPct val="150000"/>
              </a:lnSpc>
              <a:buFont typeface="Lato"/>
              <a:buAutoNum type="arabicParenR"/>
            </a:pP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9A3FCA-09C0-EA70-19E2-FA372BA3CE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46" t="14427" r="30313" b="42589"/>
          <a:stretch/>
        </p:blipFill>
        <p:spPr>
          <a:xfrm>
            <a:off x="1228725" y="1828799"/>
            <a:ext cx="6038850" cy="220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71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2BB0AD-55AA-26A8-4CD3-1E6BBBC2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SEIR model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D276820-4A3C-9425-363D-F73E66782B12}"/>
              </a:ext>
            </a:extLst>
          </p:cNvPr>
          <p:cNvSpPr txBox="1">
            <a:spLocks/>
          </p:cNvSpPr>
          <p:nvPr/>
        </p:nvSpPr>
        <p:spPr>
          <a:xfrm>
            <a:off x="676275" y="1006700"/>
            <a:ext cx="4022834" cy="3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arabicPeriod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alphaL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romanL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arabi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alphaL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romanL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arabi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alphaL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romanL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9700" indent="0">
              <a:lnSpc>
                <a:spcPct val="150000"/>
              </a:lnSpc>
              <a:buNone/>
            </a:pPr>
            <a:r>
              <a:rPr lang="en-US" sz="1600" dirty="0"/>
              <a:t>4) Global Search</a:t>
            </a:r>
          </a:p>
          <a:p>
            <a:pPr marL="139700" indent="0">
              <a:lnSpc>
                <a:spcPct val="150000"/>
              </a:lnSpc>
              <a:buNone/>
            </a:pPr>
            <a:endParaRPr lang="en-US" sz="1600" dirty="0"/>
          </a:p>
          <a:p>
            <a:pPr>
              <a:lnSpc>
                <a:spcPct val="150000"/>
              </a:lnSpc>
              <a:buFont typeface="Lato"/>
              <a:buAutoNum type="arabicParenR"/>
            </a:pP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05417A-A822-3E35-E931-9D38B50626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4" t="26099" r="30417" b="17577"/>
          <a:stretch/>
        </p:blipFill>
        <p:spPr>
          <a:xfrm>
            <a:off x="1566862" y="1712300"/>
            <a:ext cx="601027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12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4D01CA-F611-3AB3-57B9-4C867706E8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25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Local Search</a:t>
            </a:r>
          </a:p>
          <a:p>
            <a:pPr marL="8826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9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B35B2B-13F2-39BE-CD91-A98FEEBC0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SEIREIR model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27CE802-EB6A-6DE0-9079-F2FE1A690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985083"/>
              </p:ext>
            </p:extLst>
          </p:nvPr>
        </p:nvGraphicFramePr>
        <p:xfrm>
          <a:off x="320564" y="3027909"/>
          <a:ext cx="3691759" cy="12960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77893">
                  <a:extLst>
                    <a:ext uri="{9D8B030D-6E8A-4147-A177-3AD203B41FA5}">
                      <a16:colId xmlns:a16="http://schemas.microsoft.com/office/drawing/2014/main" val="4142100370"/>
                    </a:ext>
                  </a:extLst>
                </a:gridCol>
                <a:gridCol w="502311">
                  <a:extLst>
                    <a:ext uri="{9D8B030D-6E8A-4147-A177-3AD203B41FA5}">
                      <a16:colId xmlns:a16="http://schemas.microsoft.com/office/drawing/2014/main" val="856367617"/>
                    </a:ext>
                  </a:extLst>
                </a:gridCol>
                <a:gridCol w="502311">
                  <a:extLst>
                    <a:ext uri="{9D8B030D-6E8A-4147-A177-3AD203B41FA5}">
                      <a16:colId xmlns:a16="http://schemas.microsoft.com/office/drawing/2014/main" val="2973614185"/>
                    </a:ext>
                  </a:extLst>
                </a:gridCol>
                <a:gridCol w="502311">
                  <a:extLst>
                    <a:ext uri="{9D8B030D-6E8A-4147-A177-3AD203B41FA5}">
                      <a16:colId xmlns:a16="http://schemas.microsoft.com/office/drawing/2014/main" val="3138780964"/>
                    </a:ext>
                  </a:extLst>
                </a:gridCol>
                <a:gridCol w="502311">
                  <a:extLst>
                    <a:ext uri="{9D8B030D-6E8A-4147-A177-3AD203B41FA5}">
                      <a16:colId xmlns:a16="http://schemas.microsoft.com/office/drawing/2014/main" val="4271083591"/>
                    </a:ext>
                  </a:extLst>
                </a:gridCol>
                <a:gridCol w="502311">
                  <a:extLst>
                    <a:ext uri="{9D8B030D-6E8A-4147-A177-3AD203B41FA5}">
                      <a16:colId xmlns:a16="http://schemas.microsoft.com/office/drawing/2014/main" val="3937349102"/>
                    </a:ext>
                  </a:extLst>
                </a:gridCol>
                <a:gridCol w="502311">
                  <a:extLst>
                    <a:ext uri="{9D8B030D-6E8A-4147-A177-3AD203B41FA5}">
                      <a16:colId xmlns:a16="http://schemas.microsoft.com/office/drawing/2014/main" val="365366395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coef.</a:t>
                      </a:r>
                      <a:endParaRPr lang="en-US" sz="1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9698" marR="79698" marT="39849" marB="398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000" dirty="0"/>
                        <a:t>β</a:t>
                      </a:r>
                      <a:r>
                        <a:rPr lang="en-US" sz="1000" baseline="-25000" dirty="0"/>
                        <a:t>o</a:t>
                      </a:r>
                      <a:endParaRPr lang="en-US" sz="1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9698" marR="79698" marT="39849" marB="398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000" dirty="0"/>
                        <a:t>β</a:t>
                      </a:r>
                      <a:r>
                        <a:rPr lang="en-US" sz="1000" baseline="-25000" dirty="0"/>
                        <a:t>b</a:t>
                      </a:r>
                      <a:endParaRPr lang="en-US" sz="1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9698" marR="79698" marT="39849" marB="398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000" dirty="0"/>
                        <a:t>β</a:t>
                      </a:r>
                      <a:r>
                        <a:rPr lang="en-US" sz="1000" baseline="-25000" dirty="0"/>
                        <a:t>r</a:t>
                      </a:r>
                      <a:endParaRPr lang="en-US" sz="1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9698" marR="79698" marT="39849" marB="398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000" dirty="0"/>
                        <a:t>μ</a:t>
                      </a:r>
                      <a:r>
                        <a:rPr lang="en-US" sz="1000" baseline="-25000" dirty="0" err="1"/>
                        <a:t>EI,o</a:t>
                      </a:r>
                      <a:endParaRPr lang="en-US" sz="1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9698" marR="79698" marT="39849" marB="398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l-GR" sz="1000" dirty="0"/>
                        <a:t>μ</a:t>
                      </a:r>
                      <a:r>
                        <a:rPr lang="en-US" sz="1000" baseline="-25000" dirty="0" err="1"/>
                        <a:t>IR,o</a:t>
                      </a:r>
                      <a:endParaRPr lang="en-US" sz="1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9698" marR="79698" marT="39849" marB="398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l-GR" sz="1000" dirty="0"/>
                        <a:t>μ</a:t>
                      </a:r>
                      <a:r>
                        <a:rPr lang="en-US" sz="1000" baseline="-25000" dirty="0" err="1"/>
                        <a:t>EI,b</a:t>
                      </a:r>
                      <a:endParaRPr lang="en-US" sz="1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9698" marR="79698" marT="39849" marB="39849" anchor="ctr"/>
                </a:tc>
                <a:extLst>
                  <a:ext uri="{0D108BD9-81ED-4DB2-BD59-A6C34878D82A}">
                    <a16:rowId xmlns:a16="http://schemas.microsoft.com/office/drawing/2014/main" val="247762073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value</a:t>
                      </a:r>
                      <a:endParaRPr lang="en-US" sz="1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9698" marR="79698" marT="39849" marB="398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0.198</a:t>
                      </a:r>
                      <a:endParaRPr lang="en-US" sz="1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9698" marR="79698" marT="39849" marB="398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13.23</a:t>
                      </a:r>
                      <a:endParaRPr lang="en-US" sz="1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9698" marR="79698" marT="39849" marB="398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0.499</a:t>
                      </a:r>
                      <a:endParaRPr lang="en-US" sz="1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9698" marR="79698" marT="39849" marB="398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0.663</a:t>
                      </a:r>
                      <a:endParaRPr lang="en-US" sz="1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9698" marR="79698" marT="39849" marB="398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0.184</a:t>
                      </a:r>
                      <a:endParaRPr lang="en-US" sz="1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9698" marR="79698" marT="39849" marB="398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0.200</a:t>
                      </a:r>
                      <a:endParaRPr lang="en-US" sz="1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9698" marR="79698" marT="39849" marB="39849" anchor="ctr"/>
                </a:tc>
                <a:extLst>
                  <a:ext uri="{0D108BD9-81ED-4DB2-BD59-A6C34878D82A}">
                    <a16:rowId xmlns:a16="http://schemas.microsoft.com/office/drawing/2014/main" val="169645440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coef.</a:t>
                      </a:r>
                      <a:endParaRPr lang="en-US" sz="1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9698" marR="79698" marT="39849" marB="39849" anchor="ctr">
                    <a:solidFill>
                      <a:schemeClr val="accent5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l-GR" sz="1000" dirty="0"/>
                        <a:t>μ</a:t>
                      </a:r>
                      <a:r>
                        <a:rPr lang="en-US" sz="1000" baseline="-25000" dirty="0" err="1"/>
                        <a:t>IR,r</a:t>
                      </a:r>
                      <a:endParaRPr lang="en-US" sz="1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9698" marR="79698" marT="39849" marB="39849" anchor="ctr">
                    <a:solidFill>
                      <a:schemeClr val="accent5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l-GR" sz="1000" dirty="0"/>
                        <a:t>μ</a:t>
                      </a:r>
                      <a:r>
                        <a:rPr lang="en-US" sz="1000" baseline="-25000" dirty="0" err="1"/>
                        <a:t>IR,b</a:t>
                      </a:r>
                      <a:endParaRPr lang="en-US" sz="1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9698" marR="79698" marT="39849" marB="39849" anchor="ctr">
                    <a:solidFill>
                      <a:schemeClr val="accent5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000" dirty="0"/>
                        <a:t>ρ</a:t>
                      </a:r>
                      <a:endParaRPr lang="en-US" sz="1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9698" marR="79698" marT="39849" marB="39849" anchor="ctr">
                    <a:solidFill>
                      <a:schemeClr val="accent5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k</a:t>
                      </a:r>
                      <a:endParaRPr lang="en-US" sz="1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9698" marR="79698" marT="39849" marB="39849" anchor="ctr">
                    <a:solidFill>
                      <a:schemeClr val="accent5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000" dirty="0"/>
                        <a:t>η</a:t>
                      </a:r>
                      <a:endParaRPr lang="en-US" sz="1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9698" marR="79698" marT="39849" marB="39849" anchor="ctr">
                    <a:solidFill>
                      <a:schemeClr val="accent5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N</a:t>
                      </a:r>
                      <a:endParaRPr lang="en-US" sz="1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9698" marR="79698" marT="39849" marB="39849" anchor="ctr">
                    <a:solidFill>
                      <a:schemeClr val="accent5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85830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value</a:t>
                      </a:r>
                      <a:endParaRPr lang="en-US" sz="1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9698" marR="79698" marT="39849" marB="398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0.009</a:t>
                      </a:r>
                      <a:endParaRPr lang="en-US" sz="1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9698" marR="79698" marT="39849" marB="398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0.042</a:t>
                      </a:r>
                      <a:endParaRPr lang="en-US" sz="1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9698" marR="79698" marT="39849" marB="398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0.996</a:t>
                      </a:r>
                      <a:endParaRPr lang="en-US" sz="1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9698" marR="79698" marT="39849" marB="398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</a:t>
                      </a:r>
                      <a:endParaRPr lang="en-US" sz="1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9698" marR="79698" marT="39849" marB="398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0.400</a:t>
                      </a:r>
                      <a:endParaRPr lang="en-US" sz="1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9698" marR="79698" marT="39849" marB="398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3.3e8</a:t>
                      </a:r>
                      <a:endParaRPr lang="en-US" sz="1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9698" marR="79698" marT="39849" marB="39849" anchor="ctr"/>
                </a:tc>
                <a:extLst>
                  <a:ext uri="{0D108BD9-81ED-4DB2-BD59-A6C34878D82A}">
                    <a16:rowId xmlns:a16="http://schemas.microsoft.com/office/drawing/2014/main" val="3174389736"/>
                  </a:ext>
                </a:extLst>
              </a:tr>
            </a:tbl>
          </a:graphicData>
        </a:graphic>
      </p:graphicFrame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826AB80B-ACF2-7322-EC24-4FFEA54F8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231570"/>
            <a:ext cx="4235670" cy="229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89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4D01CA-F611-3AB3-57B9-4C867706E8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25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Global Search</a:t>
            </a:r>
          </a:p>
          <a:p>
            <a:pPr marL="8826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9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B35B2B-13F2-39BE-CD91-A98FEEBC0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SEIREIR model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27CE802-EB6A-6DE0-9079-F2FE1A690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884913"/>
              </p:ext>
            </p:extLst>
          </p:nvPr>
        </p:nvGraphicFramePr>
        <p:xfrm>
          <a:off x="408550" y="3142925"/>
          <a:ext cx="3693597" cy="12960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78231">
                  <a:extLst>
                    <a:ext uri="{9D8B030D-6E8A-4147-A177-3AD203B41FA5}">
                      <a16:colId xmlns:a16="http://schemas.microsoft.com/office/drawing/2014/main" val="4142100370"/>
                    </a:ext>
                  </a:extLst>
                </a:gridCol>
                <a:gridCol w="502561">
                  <a:extLst>
                    <a:ext uri="{9D8B030D-6E8A-4147-A177-3AD203B41FA5}">
                      <a16:colId xmlns:a16="http://schemas.microsoft.com/office/drawing/2014/main" val="856367617"/>
                    </a:ext>
                  </a:extLst>
                </a:gridCol>
                <a:gridCol w="502561">
                  <a:extLst>
                    <a:ext uri="{9D8B030D-6E8A-4147-A177-3AD203B41FA5}">
                      <a16:colId xmlns:a16="http://schemas.microsoft.com/office/drawing/2014/main" val="2973614185"/>
                    </a:ext>
                  </a:extLst>
                </a:gridCol>
                <a:gridCol w="502561">
                  <a:extLst>
                    <a:ext uri="{9D8B030D-6E8A-4147-A177-3AD203B41FA5}">
                      <a16:colId xmlns:a16="http://schemas.microsoft.com/office/drawing/2014/main" val="3138780964"/>
                    </a:ext>
                  </a:extLst>
                </a:gridCol>
                <a:gridCol w="502561">
                  <a:extLst>
                    <a:ext uri="{9D8B030D-6E8A-4147-A177-3AD203B41FA5}">
                      <a16:colId xmlns:a16="http://schemas.microsoft.com/office/drawing/2014/main" val="4271083591"/>
                    </a:ext>
                  </a:extLst>
                </a:gridCol>
                <a:gridCol w="502561">
                  <a:extLst>
                    <a:ext uri="{9D8B030D-6E8A-4147-A177-3AD203B41FA5}">
                      <a16:colId xmlns:a16="http://schemas.microsoft.com/office/drawing/2014/main" val="3937349102"/>
                    </a:ext>
                  </a:extLst>
                </a:gridCol>
                <a:gridCol w="502561">
                  <a:extLst>
                    <a:ext uri="{9D8B030D-6E8A-4147-A177-3AD203B41FA5}">
                      <a16:colId xmlns:a16="http://schemas.microsoft.com/office/drawing/2014/main" val="365366395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coef.</a:t>
                      </a:r>
                      <a:endParaRPr lang="en-US" sz="105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050" dirty="0"/>
                        <a:t>β</a:t>
                      </a:r>
                      <a:r>
                        <a:rPr lang="en-US" sz="1050" baseline="-25000" dirty="0"/>
                        <a:t>o</a:t>
                      </a:r>
                      <a:endParaRPr lang="en-US" sz="105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050" dirty="0"/>
                        <a:t>β</a:t>
                      </a:r>
                      <a:r>
                        <a:rPr lang="en-US" sz="1050" baseline="-25000" dirty="0"/>
                        <a:t>b</a:t>
                      </a:r>
                      <a:endParaRPr lang="en-US" sz="105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050" dirty="0"/>
                        <a:t>β</a:t>
                      </a:r>
                      <a:r>
                        <a:rPr lang="en-US" sz="1050" baseline="-25000" dirty="0"/>
                        <a:t>r</a:t>
                      </a:r>
                      <a:endParaRPr lang="en-US" sz="105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050" dirty="0"/>
                        <a:t>μ</a:t>
                      </a:r>
                      <a:r>
                        <a:rPr lang="en-US" sz="1050" baseline="-25000" dirty="0" err="1"/>
                        <a:t>EI,o</a:t>
                      </a:r>
                      <a:endParaRPr lang="en-US" sz="105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l-GR" sz="1050" dirty="0"/>
                        <a:t>μ</a:t>
                      </a:r>
                      <a:r>
                        <a:rPr lang="en-US" sz="1050" baseline="-25000" dirty="0" err="1"/>
                        <a:t>IR,o</a:t>
                      </a:r>
                      <a:endParaRPr lang="en-US" sz="105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l-GR" sz="1050" dirty="0"/>
                        <a:t>μ</a:t>
                      </a:r>
                      <a:r>
                        <a:rPr lang="en-US" sz="1050" baseline="-25000" dirty="0" err="1"/>
                        <a:t>EI,b</a:t>
                      </a:r>
                      <a:endParaRPr lang="en-US" sz="105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762073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value</a:t>
                      </a:r>
                      <a:endParaRPr lang="en-US" sz="105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0.213</a:t>
                      </a:r>
                      <a:endParaRPr lang="en-US" sz="1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12.62</a:t>
                      </a:r>
                      <a:endParaRPr lang="en-US" sz="1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0.471</a:t>
                      </a:r>
                      <a:endParaRPr lang="en-US" sz="1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0.652</a:t>
                      </a:r>
                      <a:endParaRPr lang="en-US" sz="1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0.171</a:t>
                      </a:r>
                      <a:endParaRPr lang="en-US" sz="1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0.204</a:t>
                      </a:r>
                      <a:endParaRPr lang="en-US" sz="1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645440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coef.</a:t>
                      </a:r>
                      <a:endParaRPr lang="en-US" sz="105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5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l-GR" sz="1050" dirty="0"/>
                        <a:t>μ</a:t>
                      </a:r>
                      <a:r>
                        <a:rPr lang="en-US" sz="1050" baseline="-25000" dirty="0" err="1"/>
                        <a:t>IR,r</a:t>
                      </a:r>
                      <a:endParaRPr lang="en-US" sz="105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5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l-GR" sz="1050" dirty="0"/>
                        <a:t>μ</a:t>
                      </a:r>
                      <a:r>
                        <a:rPr lang="en-US" sz="1050" baseline="-25000" dirty="0" err="1"/>
                        <a:t>IR,b</a:t>
                      </a:r>
                      <a:endParaRPr lang="en-US" sz="105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5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050" dirty="0"/>
                        <a:t>ρ</a:t>
                      </a:r>
                      <a:endParaRPr lang="en-US" sz="105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5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k</a:t>
                      </a:r>
                      <a:endParaRPr lang="en-US" sz="105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5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050" dirty="0"/>
                        <a:t>η</a:t>
                      </a:r>
                      <a:endParaRPr lang="en-US" sz="105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5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N</a:t>
                      </a:r>
                      <a:endParaRPr lang="en-US" sz="105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5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85830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value</a:t>
                      </a:r>
                      <a:endParaRPr lang="en-US" sz="105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0.009</a:t>
                      </a:r>
                      <a:endParaRPr lang="en-US" sz="1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0.040</a:t>
                      </a:r>
                      <a:endParaRPr lang="en-US" sz="1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0.996</a:t>
                      </a:r>
                      <a:endParaRPr lang="en-US" sz="1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</a:t>
                      </a:r>
                      <a:endParaRPr lang="en-US" sz="1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0.446</a:t>
                      </a:r>
                      <a:endParaRPr lang="en-US" sz="1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3.3e8</a:t>
                      </a:r>
                      <a:endParaRPr lang="en-US" sz="1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4389736"/>
                  </a:ext>
                </a:extLst>
              </a:tr>
            </a:tbl>
          </a:graphicData>
        </a:graphic>
      </p:graphicFrame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CB65699A-08C3-5C71-B634-C617E2B52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925" y="2314700"/>
            <a:ext cx="4052367" cy="229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7812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A19826-A86C-1702-2631-80BDC675EB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25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Model and real data tend to match</a:t>
            </a:r>
          </a:p>
          <a:p>
            <a:pPr marL="425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Long computation time</a:t>
            </a:r>
          </a:p>
          <a:p>
            <a:pPr marL="425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There is still a gap between the SEIR model and the actual covid19 infection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500D98-AC18-D796-38EE-669DFF746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790072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FD004-AE78-9EA2-68D5-B2D4B790C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050" y="1724250"/>
            <a:ext cx="3246600" cy="1695000"/>
          </a:xfrm>
        </p:spPr>
        <p:txBody>
          <a:bodyPr/>
          <a:lstStyle/>
          <a:p>
            <a:r>
              <a:rPr lang="en-US" sz="2800" dirty="0"/>
              <a:t>3. SEAPIRD model</a:t>
            </a:r>
          </a:p>
        </p:txBody>
      </p:sp>
    </p:spTree>
    <p:extLst>
      <p:ext uri="{BB962C8B-B14F-4D97-AF65-F5344CB8AC3E}">
        <p14:creationId xmlns:p14="http://schemas.microsoft.com/office/powerpoint/2010/main" val="17054902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9D332D-AFC0-6048-81B6-03AE6718BF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25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More focused on after omicron cases, with a complicated framework</a:t>
            </a:r>
          </a:p>
          <a:p>
            <a:pPr marL="425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39700" indent="0">
              <a:lnSpc>
                <a:spcPct val="150000"/>
              </a:lnSpc>
              <a:buNone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7C7C6B-614E-07CA-73BA-93691A5DF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SEAPIRD model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96E1634-7695-66A8-0397-5978062645D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DD5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67559" y="2042140"/>
            <a:ext cx="8219089" cy="270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7887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9D332D-AFC0-6048-81B6-03AE6718BF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25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Local search</a:t>
            </a:r>
          </a:p>
          <a:p>
            <a:pPr marL="425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7C7C6B-614E-07CA-73BA-93691A5DF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SEAPIRD model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417D840-4EA8-C108-31A4-F456D35BE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670213"/>
              </p:ext>
            </p:extLst>
          </p:nvPr>
        </p:nvGraphicFramePr>
        <p:xfrm>
          <a:off x="1135116" y="1751457"/>
          <a:ext cx="4656084" cy="128603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76014">
                  <a:extLst>
                    <a:ext uri="{9D8B030D-6E8A-4147-A177-3AD203B41FA5}">
                      <a16:colId xmlns:a16="http://schemas.microsoft.com/office/drawing/2014/main" val="2791642133"/>
                    </a:ext>
                  </a:extLst>
                </a:gridCol>
                <a:gridCol w="776014">
                  <a:extLst>
                    <a:ext uri="{9D8B030D-6E8A-4147-A177-3AD203B41FA5}">
                      <a16:colId xmlns:a16="http://schemas.microsoft.com/office/drawing/2014/main" val="1386067738"/>
                    </a:ext>
                  </a:extLst>
                </a:gridCol>
                <a:gridCol w="776014">
                  <a:extLst>
                    <a:ext uri="{9D8B030D-6E8A-4147-A177-3AD203B41FA5}">
                      <a16:colId xmlns:a16="http://schemas.microsoft.com/office/drawing/2014/main" val="3346491882"/>
                    </a:ext>
                  </a:extLst>
                </a:gridCol>
                <a:gridCol w="776014">
                  <a:extLst>
                    <a:ext uri="{9D8B030D-6E8A-4147-A177-3AD203B41FA5}">
                      <a16:colId xmlns:a16="http://schemas.microsoft.com/office/drawing/2014/main" val="3576447831"/>
                    </a:ext>
                  </a:extLst>
                </a:gridCol>
                <a:gridCol w="776014">
                  <a:extLst>
                    <a:ext uri="{9D8B030D-6E8A-4147-A177-3AD203B41FA5}">
                      <a16:colId xmlns:a16="http://schemas.microsoft.com/office/drawing/2014/main" val="1757524467"/>
                    </a:ext>
                  </a:extLst>
                </a:gridCol>
                <a:gridCol w="776014">
                  <a:extLst>
                    <a:ext uri="{9D8B030D-6E8A-4147-A177-3AD203B41FA5}">
                      <a16:colId xmlns:a16="http://schemas.microsoft.com/office/drawing/2014/main" val="2712919851"/>
                    </a:ext>
                  </a:extLst>
                </a:gridCol>
              </a:tblGrid>
              <a:tr h="32150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coef.</a:t>
                      </a:r>
                      <a:endParaRPr lang="en-US" sz="11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l-GR" sz="1100" dirty="0"/>
                        <a:t>β</a:t>
                      </a:r>
                      <a:endParaRPr lang="en-US" sz="11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100" dirty="0"/>
                        <a:t>μ</a:t>
                      </a:r>
                      <a:r>
                        <a:rPr lang="en-US" sz="1100" baseline="-25000" dirty="0"/>
                        <a:t>IR</a:t>
                      </a:r>
                      <a:endParaRPr lang="en-US" sz="11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100" dirty="0"/>
                        <a:t>μ</a:t>
                      </a:r>
                      <a:r>
                        <a:rPr lang="en-US" sz="1100" baseline="-25000" dirty="0"/>
                        <a:t>ID</a:t>
                      </a:r>
                      <a:endParaRPr lang="en-US" sz="11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100" dirty="0"/>
                        <a:t>μ</a:t>
                      </a:r>
                      <a:r>
                        <a:rPr lang="en-US" sz="1100" baseline="-25000" dirty="0"/>
                        <a:t>EI</a:t>
                      </a:r>
                      <a:endParaRPr lang="en-US" sz="11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l-GR" sz="1100" dirty="0"/>
                        <a:t>α</a:t>
                      </a:r>
                      <a:endParaRPr lang="en-US" sz="11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8370930"/>
                  </a:ext>
                </a:extLst>
              </a:tr>
              <a:tr h="32150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value</a:t>
                      </a:r>
                      <a:endParaRPr lang="en-US" sz="11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0.1515</a:t>
                      </a:r>
                      <a:endParaRPr lang="en-US" sz="11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8.000e-5</a:t>
                      </a:r>
                      <a:endParaRPr lang="en-US" sz="11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5.000e-6</a:t>
                      </a:r>
                      <a:endParaRPr lang="en-US" sz="11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0.8500</a:t>
                      </a:r>
                      <a:endParaRPr lang="en-US" sz="11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0.0866</a:t>
                      </a:r>
                      <a:endParaRPr lang="en-US" sz="11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9626970"/>
                  </a:ext>
                </a:extLst>
              </a:tr>
              <a:tr h="32150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coef.</a:t>
                      </a:r>
                      <a:endParaRPr lang="en-US" sz="11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100" dirty="0"/>
                        <a:t>μ</a:t>
                      </a:r>
                      <a:r>
                        <a:rPr lang="en-US" sz="1100" baseline="-25000" dirty="0"/>
                        <a:t>AR</a:t>
                      </a:r>
                      <a:endParaRPr lang="en-US" sz="11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100" dirty="0"/>
                        <a:t>μ</a:t>
                      </a:r>
                      <a:r>
                        <a:rPr lang="en-US" sz="1100" baseline="-25000" dirty="0"/>
                        <a:t>PI</a:t>
                      </a:r>
                      <a:endParaRPr lang="en-US" sz="11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100" dirty="0"/>
                        <a:t>ρ</a:t>
                      </a:r>
                      <a:endParaRPr lang="en-US" sz="11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</a:t>
                      </a:r>
                      <a:endParaRPr lang="en-US" sz="11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100" dirty="0"/>
                        <a:t>τ</a:t>
                      </a:r>
                      <a:endParaRPr lang="en-US" sz="11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811704"/>
                  </a:ext>
                </a:extLst>
              </a:tr>
              <a:tr h="32150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value</a:t>
                      </a:r>
                      <a:endParaRPr lang="en-US" sz="11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0.1492</a:t>
                      </a:r>
                      <a:endParaRPr lang="en-US" sz="11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0.0140</a:t>
                      </a:r>
                      <a:endParaRPr lang="en-US" sz="11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0.9961</a:t>
                      </a:r>
                      <a:endParaRPr lang="en-US" sz="11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3.33e8</a:t>
                      </a:r>
                      <a:endParaRPr lang="en-US" sz="11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1000</a:t>
                      </a:r>
                      <a:endParaRPr lang="en-US" sz="11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6274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7007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B60A69-EE27-180B-002E-C3FE12A1BE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25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Analyze Covid-19 in the United States</a:t>
            </a:r>
          </a:p>
          <a:p>
            <a:pPr marL="425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Find models that can represent the Covid-19 data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6A1E1A-312D-9489-88D5-73C7247F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pic>
        <p:nvPicPr>
          <p:cNvPr id="1028" name="Picture 4" descr="Overview - COVID-19 - Eurostat">
            <a:extLst>
              <a:ext uri="{FF2B5EF4-FFF2-40B4-BE49-F238E27FC236}">
                <a16:creationId xmlns:a16="http://schemas.microsoft.com/office/drawing/2014/main" id="{7B244C25-513F-33E1-7B9E-DEC8D0598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544" y="2807300"/>
            <a:ext cx="2683806" cy="167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4051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9D332D-AFC0-6048-81B6-03AE6718BF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25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Local search</a:t>
            </a:r>
          </a:p>
          <a:p>
            <a:pPr marL="425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7C7C6B-614E-07CA-73BA-93691A5DF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SEAPIRD model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E3813F80-F4B3-78FF-2F00-0AE923CC3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874" y="1657739"/>
            <a:ext cx="5256388" cy="324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06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9D332D-AFC0-6048-81B6-03AE6718BF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25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Global search</a:t>
            </a:r>
          </a:p>
          <a:p>
            <a:pPr marL="425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7C7C6B-614E-07CA-73BA-93691A5DF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SEAPIRD model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417D840-4EA8-C108-31A4-F456D35BE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422888"/>
              </p:ext>
            </p:extLst>
          </p:nvPr>
        </p:nvGraphicFramePr>
        <p:xfrm>
          <a:off x="1135116" y="1751457"/>
          <a:ext cx="4656084" cy="128603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76014">
                  <a:extLst>
                    <a:ext uri="{9D8B030D-6E8A-4147-A177-3AD203B41FA5}">
                      <a16:colId xmlns:a16="http://schemas.microsoft.com/office/drawing/2014/main" val="2791642133"/>
                    </a:ext>
                  </a:extLst>
                </a:gridCol>
                <a:gridCol w="776014">
                  <a:extLst>
                    <a:ext uri="{9D8B030D-6E8A-4147-A177-3AD203B41FA5}">
                      <a16:colId xmlns:a16="http://schemas.microsoft.com/office/drawing/2014/main" val="1386067738"/>
                    </a:ext>
                  </a:extLst>
                </a:gridCol>
                <a:gridCol w="776014">
                  <a:extLst>
                    <a:ext uri="{9D8B030D-6E8A-4147-A177-3AD203B41FA5}">
                      <a16:colId xmlns:a16="http://schemas.microsoft.com/office/drawing/2014/main" val="3346491882"/>
                    </a:ext>
                  </a:extLst>
                </a:gridCol>
                <a:gridCol w="776014">
                  <a:extLst>
                    <a:ext uri="{9D8B030D-6E8A-4147-A177-3AD203B41FA5}">
                      <a16:colId xmlns:a16="http://schemas.microsoft.com/office/drawing/2014/main" val="3576447831"/>
                    </a:ext>
                  </a:extLst>
                </a:gridCol>
                <a:gridCol w="776014">
                  <a:extLst>
                    <a:ext uri="{9D8B030D-6E8A-4147-A177-3AD203B41FA5}">
                      <a16:colId xmlns:a16="http://schemas.microsoft.com/office/drawing/2014/main" val="1757524467"/>
                    </a:ext>
                  </a:extLst>
                </a:gridCol>
                <a:gridCol w="776014">
                  <a:extLst>
                    <a:ext uri="{9D8B030D-6E8A-4147-A177-3AD203B41FA5}">
                      <a16:colId xmlns:a16="http://schemas.microsoft.com/office/drawing/2014/main" val="2712919851"/>
                    </a:ext>
                  </a:extLst>
                </a:gridCol>
              </a:tblGrid>
              <a:tr h="32150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coef.</a:t>
                      </a:r>
                      <a:endParaRPr lang="en-US" sz="11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l-GR" sz="1100" dirty="0"/>
                        <a:t>β</a:t>
                      </a:r>
                      <a:endParaRPr lang="en-US" sz="11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100" dirty="0"/>
                        <a:t>μ</a:t>
                      </a:r>
                      <a:r>
                        <a:rPr lang="en-US" sz="1100" baseline="-25000" dirty="0"/>
                        <a:t>IR</a:t>
                      </a:r>
                      <a:endParaRPr lang="en-US" sz="11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100" dirty="0"/>
                        <a:t>μ</a:t>
                      </a:r>
                      <a:r>
                        <a:rPr lang="en-US" sz="1100" baseline="-25000" dirty="0"/>
                        <a:t>ID</a:t>
                      </a:r>
                      <a:endParaRPr lang="en-US" sz="11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100" dirty="0"/>
                        <a:t>μ</a:t>
                      </a:r>
                      <a:r>
                        <a:rPr lang="en-US" sz="1100" baseline="-25000" dirty="0"/>
                        <a:t>EI</a:t>
                      </a:r>
                      <a:endParaRPr lang="en-US" sz="11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l-GR" sz="1100" dirty="0"/>
                        <a:t>α</a:t>
                      </a:r>
                      <a:endParaRPr lang="en-US" sz="11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8370930"/>
                  </a:ext>
                </a:extLst>
              </a:tr>
              <a:tr h="32150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value</a:t>
                      </a:r>
                      <a:endParaRPr lang="en-US" sz="11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0.1619</a:t>
                      </a:r>
                      <a:endParaRPr lang="en-US" sz="11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1.784e-4</a:t>
                      </a:r>
                      <a:endParaRPr lang="en-US" sz="11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1.672e-6</a:t>
                      </a:r>
                      <a:endParaRPr lang="en-US" sz="11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1.5506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0.0869</a:t>
                      </a:r>
                      <a:endParaRPr lang="en-US" sz="11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9626970"/>
                  </a:ext>
                </a:extLst>
              </a:tr>
              <a:tr h="32150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coef.</a:t>
                      </a:r>
                      <a:endParaRPr lang="en-US" sz="11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100" dirty="0"/>
                        <a:t>μ</a:t>
                      </a:r>
                      <a:r>
                        <a:rPr lang="en-US" sz="1100" baseline="-25000" dirty="0"/>
                        <a:t>AR</a:t>
                      </a:r>
                      <a:endParaRPr lang="en-US" sz="11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100" dirty="0"/>
                        <a:t>μ</a:t>
                      </a:r>
                      <a:r>
                        <a:rPr lang="en-US" sz="1100" baseline="-25000" dirty="0"/>
                        <a:t>PI</a:t>
                      </a:r>
                      <a:endParaRPr lang="en-US" sz="11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100" dirty="0"/>
                        <a:t>ρ</a:t>
                      </a:r>
                      <a:endParaRPr lang="en-US" sz="11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</a:t>
                      </a:r>
                      <a:endParaRPr lang="en-US" sz="11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100" dirty="0"/>
                        <a:t>τ</a:t>
                      </a:r>
                      <a:endParaRPr lang="en-US" sz="11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811704"/>
                  </a:ext>
                </a:extLst>
              </a:tr>
              <a:tr h="32150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value</a:t>
                      </a:r>
                      <a:endParaRPr lang="en-US" sz="11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0.2562</a:t>
                      </a:r>
                      <a:endParaRPr lang="en-US" sz="11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0.0139</a:t>
                      </a:r>
                      <a:endParaRPr lang="en-US" sz="11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0.9990</a:t>
                      </a:r>
                      <a:endParaRPr lang="en-US" sz="11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3.33e8</a:t>
                      </a:r>
                      <a:endParaRPr lang="en-US" sz="11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1000</a:t>
                      </a:r>
                      <a:endParaRPr lang="en-US" sz="11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6274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5119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9D332D-AFC0-6048-81B6-03AE6718BF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25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Global search</a:t>
            </a:r>
          </a:p>
          <a:p>
            <a:pPr marL="425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7C7C6B-614E-07CA-73BA-93691A5DF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SEAPIRD model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0B240215-53E8-60B6-F44A-5371D9373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274" y="1524750"/>
            <a:ext cx="5254634" cy="32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64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9D332D-AFC0-6048-81B6-03AE6718BF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25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SEAPIRD model is more similar</a:t>
            </a:r>
            <a:r>
              <a:rPr lang="ko-KR" altLang="en-US" sz="1600" dirty="0"/>
              <a:t> </a:t>
            </a:r>
            <a:r>
              <a:rPr lang="en-US" altLang="ko-KR" sz="1600" dirty="0"/>
              <a:t>to</a:t>
            </a:r>
            <a:r>
              <a:rPr lang="ko-KR" altLang="en-US" sz="1600" dirty="0"/>
              <a:t> </a:t>
            </a:r>
            <a:r>
              <a:rPr lang="en-US" altLang="ko-KR" sz="1600" dirty="0"/>
              <a:t>the</a:t>
            </a:r>
            <a:r>
              <a:rPr lang="ko-KR" altLang="en-US" sz="1600" dirty="0"/>
              <a:t> </a:t>
            </a:r>
            <a:r>
              <a:rPr lang="en-US" altLang="ko-KR" sz="1600" dirty="0"/>
              <a:t>real</a:t>
            </a:r>
            <a:r>
              <a:rPr lang="ko-KR" altLang="en-US" sz="1600" dirty="0"/>
              <a:t> </a:t>
            </a:r>
            <a:r>
              <a:rPr lang="en-US" altLang="ko-KR" sz="1600" dirty="0"/>
              <a:t>data</a:t>
            </a:r>
          </a:p>
          <a:p>
            <a:pPr marL="425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Short computation time &amp; more accurate results with a shorter time interval</a:t>
            </a:r>
          </a:p>
          <a:p>
            <a:pPr marL="425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7C7C6B-614E-07CA-73BA-93691A5DF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9839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FD004-AE78-9EA2-68D5-B2D4B790C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050" y="1724250"/>
            <a:ext cx="3246600" cy="1695000"/>
          </a:xfrm>
        </p:spPr>
        <p:txBody>
          <a:bodyPr/>
          <a:lstStyle/>
          <a:p>
            <a:r>
              <a:rPr lang="en-US" sz="2800" dirty="0"/>
              <a:t>4. Conclusion</a:t>
            </a:r>
          </a:p>
        </p:txBody>
      </p:sp>
    </p:spTree>
    <p:extLst>
      <p:ext uri="{BB962C8B-B14F-4D97-AF65-F5344CB8AC3E}">
        <p14:creationId xmlns:p14="http://schemas.microsoft.com/office/powerpoint/2010/main" val="24748916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983FA9-F091-BDCC-8F68-C1F42E0086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111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Applied models to real COVID19 data in the U.S.</a:t>
            </a:r>
          </a:p>
          <a:p>
            <a:pPr marL="7683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SIR model with Bayesian method</a:t>
            </a:r>
          </a:p>
          <a:p>
            <a:pPr marL="7683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SEIREIR model</a:t>
            </a:r>
          </a:p>
          <a:p>
            <a:pPr marL="7683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SEAPIRD model</a:t>
            </a:r>
          </a:p>
          <a:p>
            <a:pPr marL="3111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Considered the process of the model, computation time, and similarity between the simulation and the real world.</a:t>
            </a:r>
          </a:p>
          <a:p>
            <a:pPr marL="3111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Continuous changes of </a:t>
            </a:r>
            <a:r>
              <a:rPr lang="el-GR" sz="1600" dirty="0"/>
              <a:t>β</a:t>
            </a:r>
            <a:r>
              <a:rPr lang="en-US" sz="1600" dirty="0"/>
              <a:t>, N, </a:t>
            </a:r>
            <a:r>
              <a:rPr lang="el-GR" sz="1600" dirty="0"/>
              <a:t>γ</a:t>
            </a:r>
            <a:r>
              <a:rPr lang="en-US" sz="1600" dirty="0"/>
              <a:t> are not reflected in the models</a:t>
            </a:r>
          </a:p>
          <a:p>
            <a:pPr marL="3111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Coefficients in the models are lagging indicators. There will be a gap between the prediction and the actual covid19 progress.</a:t>
            </a:r>
          </a:p>
          <a:p>
            <a:pPr marL="3111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E18F4F-EA63-1627-BEBD-E2041F4B8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273343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456F56-9B6A-3BBA-709C-91A6D2D74D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111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Covid-19 in the United States from 2020 to 2022</a:t>
            </a:r>
          </a:p>
          <a:p>
            <a:pPr marL="3111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Our World in Data COVID-19 repository</a:t>
            </a:r>
          </a:p>
          <a:p>
            <a:pPr marL="3111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498042-176C-EAD8-0B44-5286C757B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03891EB3-1F35-3DB6-CA5C-FCE845F39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018" y="2344194"/>
            <a:ext cx="3513963" cy="216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16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FD004-AE78-9EA2-68D5-B2D4B790C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050" y="1724250"/>
            <a:ext cx="3246600" cy="1695000"/>
          </a:xfrm>
        </p:spPr>
        <p:txBody>
          <a:bodyPr/>
          <a:lstStyle/>
          <a:p>
            <a:r>
              <a:rPr lang="en-US" sz="2800" dirty="0"/>
              <a:t>1. SIR model with Bayesian Method</a:t>
            </a:r>
          </a:p>
        </p:txBody>
      </p:sp>
    </p:spTree>
    <p:extLst>
      <p:ext uri="{BB962C8B-B14F-4D97-AF65-F5344CB8AC3E}">
        <p14:creationId xmlns:p14="http://schemas.microsoft.com/office/powerpoint/2010/main" val="3506076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552D7F-5284-F750-CD45-C1ABDDC2E7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11150" indent="-171450">
              <a:buFont typeface="Arial" panose="020B0604020202020204" pitchFamily="34" charset="0"/>
              <a:buChar char="•"/>
            </a:pPr>
            <a:r>
              <a:rPr lang="en-US" sz="1600" dirty="0"/>
              <a:t>The SIR model</a:t>
            </a:r>
          </a:p>
          <a:p>
            <a:pPr marL="311150" indent="-1714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11150" indent="-1714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39700" indent="0">
              <a:buNone/>
            </a:pPr>
            <a:endParaRPr lang="en-US" sz="1600" dirty="0"/>
          </a:p>
          <a:p>
            <a:pPr marL="311150" indent="-1714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11150" indent="-1714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11150" indent="-1714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11150" indent="-171450">
              <a:buFont typeface="Arial" panose="020B0604020202020204" pitchFamily="34" charset="0"/>
              <a:buChar char="•"/>
            </a:pPr>
            <a:r>
              <a:rPr lang="en-US" sz="1600" dirty="0"/>
              <a:t>Transition Probability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1BCBF5-8C16-7B95-5396-2466BD188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Continuous-time SIR model</a:t>
            </a:r>
          </a:p>
        </p:txBody>
      </p:sp>
      <p:pic>
        <p:nvPicPr>
          <p:cNvPr id="5" name="Google Shape;56;p11">
            <a:extLst>
              <a:ext uri="{FF2B5EF4-FFF2-40B4-BE49-F238E27FC236}">
                <a16:creationId xmlns:a16="http://schemas.microsoft.com/office/drawing/2014/main" id="{8C69E73C-3C59-C989-4A1D-C6C87F8DD552}"/>
              </a:ext>
            </a:extLst>
          </p:cNvPr>
          <p:cNvPicPr preferRelativeResize="0"/>
          <p:nvPr/>
        </p:nvPicPr>
        <p:blipFill>
          <a:blip r:embed="rId2">
            <a:alphaModFix/>
            <a:duotone>
              <a:prstClr val="black"/>
              <a:srgbClr val="DDD5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117440" y="1529340"/>
            <a:ext cx="2784825" cy="92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9;p11">
            <a:extLst>
              <a:ext uri="{FF2B5EF4-FFF2-40B4-BE49-F238E27FC236}">
                <a16:creationId xmlns:a16="http://schemas.microsoft.com/office/drawing/2014/main" id="{E9D6CD93-4913-90A1-6CF2-A5EF5FB095A8}"/>
              </a:ext>
            </a:extLst>
          </p:cNvPr>
          <p:cNvPicPr preferRelativeResize="0"/>
          <p:nvPr/>
        </p:nvPicPr>
        <p:blipFill>
          <a:blip r:embed="rId3">
            <a:alphaModFix/>
            <a:duotone>
              <a:prstClr val="black"/>
              <a:srgbClr val="DDD5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226962" y="3153985"/>
            <a:ext cx="4865252" cy="1328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465A514-A303-4AA8-AA4C-2F12F0C3EFDB}"/>
              </a:ext>
            </a:extLst>
          </p:cNvPr>
          <p:cNvGrpSpPr/>
          <p:nvPr/>
        </p:nvGrpSpPr>
        <p:grpSpPr>
          <a:xfrm>
            <a:off x="4283265" y="1666293"/>
            <a:ext cx="4555935" cy="646444"/>
            <a:chOff x="2709458" y="1837087"/>
            <a:chExt cx="5793413" cy="82203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60EE160-84DB-F851-1EF8-3B22B337BA6A}"/>
                </a:ext>
              </a:extLst>
            </p:cNvPr>
            <p:cNvSpPr/>
            <p:nvPr/>
          </p:nvSpPr>
          <p:spPr>
            <a:xfrm>
              <a:off x="2709458" y="1912883"/>
              <a:ext cx="1418897" cy="7462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Susceptible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416ADD7-BFB9-73AA-D5CC-A767C6974BEE}"/>
                </a:ext>
              </a:extLst>
            </p:cNvPr>
            <p:cNvSpPr/>
            <p:nvPr/>
          </p:nvSpPr>
          <p:spPr>
            <a:xfrm>
              <a:off x="4887312" y="1912883"/>
              <a:ext cx="1418897" cy="7462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Infected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3E98287-AB07-A7F5-EE60-0DC686EC145B}"/>
                </a:ext>
              </a:extLst>
            </p:cNvPr>
            <p:cNvSpPr/>
            <p:nvPr/>
          </p:nvSpPr>
          <p:spPr>
            <a:xfrm>
              <a:off x="7083974" y="1912883"/>
              <a:ext cx="1418897" cy="7462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Recovered</a:t>
              </a: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0170A28C-43BA-AE67-68E7-9E19168E2A90}"/>
                </a:ext>
              </a:extLst>
            </p:cNvPr>
            <p:cNvSpPr/>
            <p:nvPr/>
          </p:nvSpPr>
          <p:spPr>
            <a:xfrm>
              <a:off x="4249226" y="2175641"/>
              <a:ext cx="451945" cy="29429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284F0BF6-93A9-980F-8D85-A1986999DC1E}"/>
                </a:ext>
              </a:extLst>
            </p:cNvPr>
            <p:cNvSpPr/>
            <p:nvPr/>
          </p:nvSpPr>
          <p:spPr>
            <a:xfrm>
              <a:off x="6498025" y="2175641"/>
              <a:ext cx="451945" cy="29429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BD7B60E-2ECD-1BBD-32D4-9F66EF36DDD5}"/>
                </a:ext>
              </a:extLst>
            </p:cNvPr>
            <p:cNvSpPr txBox="1"/>
            <p:nvPr/>
          </p:nvSpPr>
          <p:spPr>
            <a:xfrm>
              <a:off x="6411315" y="1837087"/>
              <a:ext cx="5728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6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γ</a:t>
              </a:r>
              <a:endPara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D02A3E9-45B3-AE7E-35C5-DF03BDAD0DAB}"/>
                </a:ext>
              </a:extLst>
            </p:cNvPr>
            <p:cNvSpPr txBox="1"/>
            <p:nvPr/>
          </p:nvSpPr>
          <p:spPr>
            <a:xfrm>
              <a:off x="4180492" y="1837087"/>
              <a:ext cx="5728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6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β</a:t>
              </a:r>
              <a:endPara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6402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9B3E1F-C036-EDD7-6F2F-081B245A00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sz="1600" dirty="0"/>
              <a:t>* To deal with real-world data, we need some discrete-time approximation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362560-F60E-F92D-33D1-DDDC69000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Discrete-time approximation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FB8488-DA5D-B49E-C1D6-BD9901A3413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DD5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304478" y="1984256"/>
            <a:ext cx="4401693" cy="12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826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BE58EC3-D8FC-E6FD-C60B-234094C02A0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111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/>
                  <a:t>What we want to find is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3111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/>
                  <a:t>Bayesian Framework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BE58EC3-D8FC-E6FD-C60B-234094C02A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C26DBCF-F329-D394-E01A-0391BD9A6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Framework</a:t>
            </a:r>
          </a:p>
        </p:txBody>
      </p:sp>
      <p:pic>
        <p:nvPicPr>
          <p:cNvPr id="4" name="Google Shape;73;p13">
            <a:extLst>
              <a:ext uri="{FF2B5EF4-FFF2-40B4-BE49-F238E27FC236}">
                <a16:creationId xmlns:a16="http://schemas.microsoft.com/office/drawing/2014/main" id="{DC8C5BE4-CB4D-57E5-2EAB-5AF89E661B6E}"/>
              </a:ext>
            </a:extLst>
          </p:cNvPr>
          <p:cNvPicPr preferRelativeResize="0"/>
          <p:nvPr/>
        </p:nvPicPr>
        <p:blipFill>
          <a:blip r:embed="rId3">
            <a:alphaModFix/>
            <a:duotone>
              <a:prstClr val="black"/>
              <a:srgbClr val="DDD5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162774" y="1853292"/>
            <a:ext cx="5276126" cy="166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74;p13">
            <a:extLst>
              <a:ext uri="{FF2B5EF4-FFF2-40B4-BE49-F238E27FC236}">
                <a16:creationId xmlns:a16="http://schemas.microsoft.com/office/drawing/2014/main" id="{C4826C9C-7E12-A8BA-3FFF-3875727F006C}"/>
              </a:ext>
            </a:extLst>
          </p:cNvPr>
          <p:cNvPicPr preferRelativeResize="0"/>
          <p:nvPr/>
        </p:nvPicPr>
        <p:blipFill>
          <a:blip r:embed="rId4">
            <a:alphaModFix/>
            <a:duotone>
              <a:prstClr val="black"/>
              <a:srgbClr val="DDD5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162774" y="3762013"/>
            <a:ext cx="3528325" cy="1213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2646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B3BBF65-98AD-C491-1543-BAE549BA6D9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4254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/>
                  <a:t>Markov chain Monte Carlo (MCMC) method for obtaining a sequence of random samples from a probability distribution.</a:t>
                </a:r>
              </a:p>
              <a:p>
                <a:pPr marL="4254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/>
                  <a:t>For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sz="1400" b="0" dirty="0"/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Start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2">
                  <a:lnSpc>
                    <a:spcPct val="150000"/>
                  </a:lnSpc>
                </a:pPr>
                <a:r>
                  <a:rPr lang="en-US" dirty="0"/>
                  <a:t>Draw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2">
                  <a:lnSpc>
                    <a:spcPct val="150000"/>
                  </a:lnSpc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b="0" dirty="0"/>
              </a:p>
              <a:p>
                <a:pPr lvl="2">
                  <a:lnSpc>
                    <a:spcPct val="150000"/>
                  </a:lnSpc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, accept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2">
                  <a:lnSpc>
                    <a:spcPct val="150000"/>
                  </a:lnSpc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, accept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with probability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.</a:t>
                </a:r>
                <a:endParaRPr lang="en-US" sz="1400" dirty="0"/>
              </a:p>
              <a:p>
                <a:pPr marL="4254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14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B3BBF65-98AD-C491-1543-BAE549BA6D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2AFFFD9-9088-3F0B-7A62-50106C483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Metropolis-Hasting</a:t>
            </a:r>
          </a:p>
        </p:txBody>
      </p:sp>
    </p:spTree>
    <p:extLst>
      <p:ext uri="{BB962C8B-B14F-4D97-AF65-F5344CB8AC3E}">
        <p14:creationId xmlns:p14="http://schemas.microsoft.com/office/powerpoint/2010/main" val="3434071780"/>
      </p:ext>
    </p:extLst>
  </p:cSld>
  <p:clrMapOvr>
    <a:masterClrMapping/>
  </p:clrMapOvr>
</p:sld>
</file>

<file path=ppt/theme/theme1.xml><?xml version="1.0" encoding="utf-8"?>
<a:theme xmlns:a="http://schemas.openxmlformats.org/drawingml/2006/main" name="Fundraising Business Consulting Toolkit Infographics by Slidesgo">
  <a:themeElements>
    <a:clrScheme name="Simple Light">
      <a:dk1>
        <a:srgbClr val="000546"/>
      </a:dk1>
      <a:lt1>
        <a:srgbClr val="F3F4FF"/>
      </a:lt1>
      <a:dk2>
        <a:srgbClr val="B3B7E4"/>
      </a:dk2>
      <a:lt2>
        <a:srgbClr val="999FDB"/>
      </a:lt2>
      <a:accent1>
        <a:srgbClr val="7F84C7"/>
      </a:accent1>
      <a:accent2>
        <a:srgbClr val="696FB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5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1442</TotalTime>
  <Words>755</Words>
  <Application>Microsoft Office PowerPoint</Application>
  <PresentationFormat>On-screen Show (16:9)</PresentationFormat>
  <Paragraphs>243</Paragraphs>
  <Slides>35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Montserrat</vt:lpstr>
      <vt:lpstr>Cambria Math</vt:lpstr>
      <vt:lpstr>Arial</vt:lpstr>
      <vt:lpstr>Didact Gothic</vt:lpstr>
      <vt:lpstr>Red Hat Display</vt:lpstr>
      <vt:lpstr>Playfair Display</vt:lpstr>
      <vt:lpstr>Playfair Display SemiBold</vt:lpstr>
      <vt:lpstr>Lato</vt:lpstr>
      <vt:lpstr>Fira Sans Condensed Medium</vt:lpstr>
      <vt:lpstr>Delius Swash Caps</vt:lpstr>
      <vt:lpstr>Fundraising Business Consulting Toolkit Infographics by Slidesgo</vt:lpstr>
      <vt:lpstr>Applying SIR model in Covid-19 data</vt:lpstr>
      <vt:lpstr>Abstract</vt:lpstr>
      <vt:lpstr>Goal</vt:lpstr>
      <vt:lpstr>Data</vt:lpstr>
      <vt:lpstr>1. SIR model with Bayesian Method</vt:lpstr>
      <vt:lpstr>Continuous-time SIR model</vt:lpstr>
      <vt:lpstr>Discrete-time approximation</vt:lpstr>
      <vt:lpstr>Bayesian Framework</vt:lpstr>
      <vt:lpstr>Metropolis-Hasting</vt:lpstr>
      <vt:lpstr>Apply to the real data</vt:lpstr>
      <vt:lpstr>Prior distribution selection</vt:lpstr>
      <vt:lpstr>Result</vt:lpstr>
      <vt:lpstr>Result </vt:lpstr>
      <vt:lpstr>Forecasting Covid cases</vt:lpstr>
      <vt:lpstr>Summary</vt:lpstr>
      <vt:lpstr>2. SEIREIR model </vt:lpstr>
      <vt:lpstr>SEIR model</vt:lpstr>
      <vt:lpstr>SEIREIR model</vt:lpstr>
      <vt:lpstr>SEIREIR model</vt:lpstr>
      <vt:lpstr>SEIR model</vt:lpstr>
      <vt:lpstr>SEIR model</vt:lpstr>
      <vt:lpstr>SEIR model</vt:lpstr>
      <vt:lpstr>SEIR model</vt:lpstr>
      <vt:lpstr>SEIREIR model</vt:lpstr>
      <vt:lpstr>SEIREIR model</vt:lpstr>
      <vt:lpstr>Summary</vt:lpstr>
      <vt:lpstr>3. SEAPIRD model</vt:lpstr>
      <vt:lpstr>SEAPIRD model</vt:lpstr>
      <vt:lpstr>SEAPIRD model</vt:lpstr>
      <vt:lpstr>SEAPIRD model</vt:lpstr>
      <vt:lpstr>SEAPIRD model</vt:lpstr>
      <vt:lpstr>SEAPIRD model</vt:lpstr>
      <vt:lpstr>Summary</vt:lpstr>
      <vt:lpstr>4. Conclusion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Applying SIR model in Covid-19 data</dc:title>
  <cp:lastModifiedBy>Kwon, Youngwoo</cp:lastModifiedBy>
  <cp:revision>27</cp:revision>
  <dcterms:modified xsi:type="dcterms:W3CDTF">2022-05-13T12:43:14Z</dcterms:modified>
</cp:coreProperties>
</file>